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4"/>
  </p:notesMasterIdLst>
  <p:sldIdLst>
    <p:sldId id="256" r:id="rId2"/>
    <p:sldId id="257" r:id="rId3"/>
    <p:sldId id="258" r:id="rId4"/>
    <p:sldId id="260" r:id="rId5"/>
    <p:sldId id="268"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Bebas Neue" panose="020B0606020202050201" pitchFamily="34" charset="0"/>
      <p:regular r:id="rId15"/>
    </p:embeddedFont>
    <p:embeddedFont>
      <p:font typeface="Bitter" panose="020B0604020202020204" charset="0"/>
      <p:regular r:id="rId16"/>
      <p:bold r:id="rId17"/>
      <p:italic r:id="rId18"/>
      <p:boldItalic r:id="rId19"/>
    </p:embeddedFont>
    <p:embeddedFont>
      <p:font typeface="Inika" panose="020B0604020202020204" charset="0"/>
      <p:regular r:id="rId20"/>
      <p:bold r:id="rId21"/>
    </p:embeddedFont>
    <p:embeddedFont>
      <p:font typeface="Nunito" pitchFamily="2" charset="0"/>
      <p:regular r:id="rId22"/>
      <p:bold r:id="rId23"/>
      <p:italic r:id="rId24"/>
      <p:boldItalic r:id="rId25"/>
    </p:embeddedFont>
    <p:embeddedFont>
      <p:font typeface="Roboto Condensed Light" panose="02000000000000000000" pitchFamily="2"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4660"/>
  </p:normalViewPr>
  <p:slideViewPr>
    <p:cSldViewPr snapToGrid="0">
      <p:cViewPr varScale="1">
        <p:scale>
          <a:sx n="85" d="100"/>
          <a:sy n="85" d="100"/>
        </p:scale>
        <p:origin x="7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9893d9e23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9893d9e23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bea7d0702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bea7d0702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a953684262_0_15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a953684262_0_15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b1c2217c3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b1c2217c3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bea7d070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bea7d0702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9893d9e23b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9893d9e23b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9893d9e23b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9893d9e23b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723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bea7d0702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bea7d0702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9893d9e23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9893d9e23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9893d9e23b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9893d9e23b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a43f96db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a43f96db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2" y="1249511"/>
            <a:ext cx="9143813" cy="3893695"/>
            <a:chOff x="12" y="1249511"/>
            <a:chExt cx="9143813" cy="3893695"/>
          </a:xfrm>
        </p:grpSpPr>
        <p:sp>
          <p:nvSpPr>
            <p:cNvPr id="10" name="Google Shape;10;p2"/>
            <p:cNvSpPr/>
            <p:nvPr/>
          </p:nvSpPr>
          <p:spPr>
            <a:xfrm>
              <a:off x="1478801" y="1918850"/>
              <a:ext cx="7664914" cy="3224311"/>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2" y="3041749"/>
              <a:ext cx="9143813" cy="2101456"/>
            </a:xfrm>
            <a:custGeom>
              <a:avLst/>
              <a:gdLst/>
              <a:ahLst/>
              <a:cxnLst/>
              <a:rect l="l" t="t" r="r" b="b"/>
              <a:pathLst>
                <a:path w="195799" h="87107" extrusionOk="0">
                  <a:moveTo>
                    <a:pt x="0" y="42542"/>
                  </a:moveTo>
                  <a:cubicBezTo>
                    <a:pt x="0" y="42542"/>
                    <a:pt x="31016" y="53484"/>
                    <a:pt x="66342" y="45173"/>
                  </a:cubicBezTo>
                  <a:cubicBezTo>
                    <a:pt x="113872" y="34017"/>
                    <a:pt x="113324" y="1"/>
                    <a:pt x="195799" y="1"/>
                  </a:cubicBezTo>
                  <a:lnTo>
                    <a:pt x="195799" y="86714"/>
                  </a:lnTo>
                  <a:cubicBezTo>
                    <a:pt x="195799" y="86928"/>
                    <a:pt x="195620" y="87107"/>
                    <a:pt x="195406" y="87107"/>
                  </a:cubicBezTo>
                  <a:lnTo>
                    <a:pt x="393" y="87107"/>
                  </a:lnTo>
                  <a:cubicBezTo>
                    <a:pt x="179" y="87107"/>
                    <a:pt x="0" y="86928"/>
                    <a:pt x="0" y="8671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96331" y="1670666"/>
              <a:ext cx="595820" cy="411094"/>
            </a:xfrm>
            <a:custGeom>
              <a:avLst/>
              <a:gdLst/>
              <a:ahLst/>
              <a:cxnLst/>
              <a:rect l="l" t="t" r="r" b="b"/>
              <a:pathLst>
                <a:path w="15253" h="10524" extrusionOk="0">
                  <a:moveTo>
                    <a:pt x="7012" y="1"/>
                  </a:moveTo>
                  <a:cubicBezTo>
                    <a:pt x="6601" y="1"/>
                    <a:pt x="6193" y="59"/>
                    <a:pt x="5799" y="181"/>
                  </a:cubicBezTo>
                  <a:cubicBezTo>
                    <a:pt x="4537" y="574"/>
                    <a:pt x="3477" y="1669"/>
                    <a:pt x="3287" y="2979"/>
                  </a:cubicBezTo>
                  <a:cubicBezTo>
                    <a:pt x="3200" y="2970"/>
                    <a:pt x="3112" y="2965"/>
                    <a:pt x="3025" y="2965"/>
                  </a:cubicBezTo>
                  <a:cubicBezTo>
                    <a:pt x="1898" y="2965"/>
                    <a:pt x="735" y="3729"/>
                    <a:pt x="381" y="4801"/>
                  </a:cubicBezTo>
                  <a:cubicBezTo>
                    <a:pt x="0" y="5956"/>
                    <a:pt x="560" y="7349"/>
                    <a:pt x="1643" y="7896"/>
                  </a:cubicBezTo>
                  <a:cubicBezTo>
                    <a:pt x="2244" y="8202"/>
                    <a:pt x="2930" y="8256"/>
                    <a:pt x="3608" y="8256"/>
                  </a:cubicBezTo>
                  <a:cubicBezTo>
                    <a:pt x="3695" y="8256"/>
                    <a:pt x="3783" y="8255"/>
                    <a:pt x="3870" y="8254"/>
                  </a:cubicBezTo>
                  <a:cubicBezTo>
                    <a:pt x="4239" y="9230"/>
                    <a:pt x="5239" y="9873"/>
                    <a:pt x="6227" y="10230"/>
                  </a:cubicBezTo>
                  <a:cubicBezTo>
                    <a:pt x="6525" y="10337"/>
                    <a:pt x="6835" y="10421"/>
                    <a:pt x="7156" y="10480"/>
                  </a:cubicBezTo>
                  <a:cubicBezTo>
                    <a:pt x="7353" y="10509"/>
                    <a:pt x="7551" y="10523"/>
                    <a:pt x="7746" y="10523"/>
                  </a:cubicBezTo>
                  <a:cubicBezTo>
                    <a:pt x="9085" y="10523"/>
                    <a:pt x="10352" y="9862"/>
                    <a:pt x="11121" y="8730"/>
                  </a:cubicBezTo>
                  <a:cubicBezTo>
                    <a:pt x="11516" y="8913"/>
                    <a:pt x="11945" y="9006"/>
                    <a:pt x="12373" y="9006"/>
                  </a:cubicBezTo>
                  <a:cubicBezTo>
                    <a:pt x="12835" y="9006"/>
                    <a:pt x="13296" y="8898"/>
                    <a:pt x="13716" y="8682"/>
                  </a:cubicBezTo>
                  <a:cubicBezTo>
                    <a:pt x="14526" y="8254"/>
                    <a:pt x="15074" y="7456"/>
                    <a:pt x="15169" y="6551"/>
                  </a:cubicBezTo>
                  <a:cubicBezTo>
                    <a:pt x="15252" y="5622"/>
                    <a:pt x="14824" y="4717"/>
                    <a:pt x="14062" y="4182"/>
                  </a:cubicBezTo>
                  <a:cubicBezTo>
                    <a:pt x="14490" y="3586"/>
                    <a:pt x="14526" y="2812"/>
                    <a:pt x="14181" y="2170"/>
                  </a:cubicBezTo>
                  <a:cubicBezTo>
                    <a:pt x="13812" y="1539"/>
                    <a:pt x="13169" y="1134"/>
                    <a:pt x="12442" y="1086"/>
                  </a:cubicBezTo>
                  <a:cubicBezTo>
                    <a:pt x="12397" y="1083"/>
                    <a:pt x="12351" y="1082"/>
                    <a:pt x="12306" y="1082"/>
                  </a:cubicBezTo>
                  <a:cubicBezTo>
                    <a:pt x="11635" y="1082"/>
                    <a:pt x="10957" y="1404"/>
                    <a:pt x="10478" y="1872"/>
                  </a:cubicBezTo>
                  <a:cubicBezTo>
                    <a:pt x="10418" y="1384"/>
                    <a:pt x="10014" y="1027"/>
                    <a:pt x="9597" y="765"/>
                  </a:cubicBezTo>
                  <a:cubicBezTo>
                    <a:pt x="8827" y="281"/>
                    <a:pt x="7916" y="1"/>
                    <a:pt x="70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15187" y="2370568"/>
              <a:ext cx="681143" cy="469656"/>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523344" y="2081757"/>
              <a:ext cx="1572411" cy="799638"/>
              <a:chOff x="5618500" y="645650"/>
              <a:chExt cx="1616875" cy="822250"/>
            </a:xfrm>
          </p:grpSpPr>
          <p:sp>
            <p:nvSpPr>
              <p:cNvPr id="15" name="Google Shape;15;p2"/>
              <p:cNvSpPr/>
              <p:nvPr/>
            </p:nvSpPr>
            <p:spPr>
              <a:xfrm>
                <a:off x="6703150" y="80465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975800" y="64565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18500" y="130187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06525" y="86095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flipH="1">
              <a:off x="7531279" y="1249511"/>
              <a:ext cx="1143519" cy="799674"/>
              <a:chOff x="1330800" y="1140849"/>
              <a:chExt cx="1143519" cy="799674"/>
            </a:xfrm>
          </p:grpSpPr>
          <p:sp>
            <p:nvSpPr>
              <p:cNvPr id="20" name="Google Shape;20;p2"/>
              <p:cNvSpPr/>
              <p:nvPr/>
            </p:nvSpPr>
            <p:spPr>
              <a:xfrm>
                <a:off x="2186368" y="1312440"/>
                <a:ext cx="287951" cy="93651"/>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053454" y="1140849"/>
                <a:ext cx="204656" cy="68552"/>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01410" y="1508632"/>
                <a:ext cx="280010" cy="118445"/>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330800" y="1812248"/>
                <a:ext cx="401676" cy="128274"/>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Google Shape;24;p2"/>
          <p:cNvSpPr txBox="1">
            <a:spLocks noGrp="1"/>
          </p:cNvSpPr>
          <p:nvPr>
            <p:ph type="ctrTitle"/>
          </p:nvPr>
        </p:nvSpPr>
        <p:spPr>
          <a:xfrm>
            <a:off x="851950" y="740750"/>
            <a:ext cx="7169100" cy="18657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accent4"/>
              </a:buClr>
              <a:buSzPts val="5200"/>
              <a:buNone/>
              <a:defRPr sz="6300" b="1">
                <a:solidFill>
                  <a:schemeClr val="accent4"/>
                </a:solidFill>
                <a:latin typeface="Bebas Neue"/>
                <a:ea typeface="Bebas Neue"/>
                <a:cs typeface="Bebas Neue"/>
                <a:sym typeface="Bebas Neue"/>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25" name="Google Shape;25;p2"/>
          <p:cNvSpPr txBox="1">
            <a:spLocks noGrp="1"/>
          </p:cNvSpPr>
          <p:nvPr>
            <p:ph type="subTitle" idx="1"/>
          </p:nvPr>
        </p:nvSpPr>
        <p:spPr>
          <a:xfrm>
            <a:off x="845180" y="2443825"/>
            <a:ext cx="3858300" cy="522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accen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7"/>
        <p:cNvGrpSpPr/>
        <p:nvPr/>
      </p:nvGrpSpPr>
      <p:grpSpPr>
        <a:xfrm>
          <a:off x="0" y="0"/>
          <a:ext cx="0" cy="0"/>
          <a:chOff x="0" y="0"/>
          <a:chExt cx="0" cy="0"/>
        </a:xfrm>
      </p:grpSpPr>
      <p:sp>
        <p:nvSpPr>
          <p:cNvPr id="118" name="Google Shape;118;p11"/>
          <p:cNvSpPr/>
          <p:nvPr/>
        </p:nvSpPr>
        <p:spPr>
          <a:xfrm>
            <a:off x="1517825" y="1511075"/>
            <a:ext cx="7626318" cy="3629053"/>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txBox="1">
            <a:spLocks noGrp="1"/>
          </p:cNvSpPr>
          <p:nvPr>
            <p:ph type="title" hasCustomPrompt="1"/>
          </p:nvPr>
        </p:nvSpPr>
        <p:spPr>
          <a:xfrm>
            <a:off x="889050" y="867475"/>
            <a:ext cx="7365900" cy="1455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12000"/>
              <a:buNone/>
              <a:defRPr sz="12000">
                <a:solidFill>
                  <a:schemeClr val="accent4"/>
                </a:solidFill>
              </a:defRPr>
            </a:lvl1pPr>
            <a:lvl2pPr lvl="1" algn="ctr">
              <a:spcBef>
                <a:spcPts val="0"/>
              </a:spcBef>
              <a:spcAft>
                <a:spcPts val="0"/>
              </a:spcAft>
              <a:buClr>
                <a:schemeClr val="accent4"/>
              </a:buClr>
              <a:buSzPts val="12000"/>
              <a:buNone/>
              <a:defRPr sz="12000">
                <a:solidFill>
                  <a:schemeClr val="accent4"/>
                </a:solidFill>
              </a:defRPr>
            </a:lvl2pPr>
            <a:lvl3pPr lvl="2" algn="ctr">
              <a:spcBef>
                <a:spcPts val="0"/>
              </a:spcBef>
              <a:spcAft>
                <a:spcPts val="0"/>
              </a:spcAft>
              <a:buClr>
                <a:schemeClr val="accent4"/>
              </a:buClr>
              <a:buSzPts val="12000"/>
              <a:buNone/>
              <a:defRPr sz="12000">
                <a:solidFill>
                  <a:schemeClr val="accent4"/>
                </a:solidFill>
              </a:defRPr>
            </a:lvl3pPr>
            <a:lvl4pPr lvl="3" algn="ctr">
              <a:spcBef>
                <a:spcPts val="0"/>
              </a:spcBef>
              <a:spcAft>
                <a:spcPts val="0"/>
              </a:spcAft>
              <a:buClr>
                <a:schemeClr val="accent4"/>
              </a:buClr>
              <a:buSzPts val="12000"/>
              <a:buNone/>
              <a:defRPr sz="12000">
                <a:solidFill>
                  <a:schemeClr val="accent4"/>
                </a:solidFill>
              </a:defRPr>
            </a:lvl4pPr>
            <a:lvl5pPr lvl="4" algn="ctr">
              <a:spcBef>
                <a:spcPts val="0"/>
              </a:spcBef>
              <a:spcAft>
                <a:spcPts val="0"/>
              </a:spcAft>
              <a:buClr>
                <a:schemeClr val="accent4"/>
              </a:buClr>
              <a:buSzPts val="12000"/>
              <a:buNone/>
              <a:defRPr sz="12000">
                <a:solidFill>
                  <a:schemeClr val="accent4"/>
                </a:solidFill>
              </a:defRPr>
            </a:lvl5pPr>
            <a:lvl6pPr lvl="5" algn="ctr">
              <a:spcBef>
                <a:spcPts val="0"/>
              </a:spcBef>
              <a:spcAft>
                <a:spcPts val="0"/>
              </a:spcAft>
              <a:buClr>
                <a:schemeClr val="accent4"/>
              </a:buClr>
              <a:buSzPts val="12000"/>
              <a:buNone/>
              <a:defRPr sz="12000">
                <a:solidFill>
                  <a:schemeClr val="accent4"/>
                </a:solidFill>
              </a:defRPr>
            </a:lvl6pPr>
            <a:lvl7pPr lvl="6" algn="ctr">
              <a:spcBef>
                <a:spcPts val="0"/>
              </a:spcBef>
              <a:spcAft>
                <a:spcPts val="0"/>
              </a:spcAft>
              <a:buClr>
                <a:schemeClr val="accent4"/>
              </a:buClr>
              <a:buSzPts val="12000"/>
              <a:buNone/>
              <a:defRPr sz="12000">
                <a:solidFill>
                  <a:schemeClr val="accent4"/>
                </a:solidFill>
              </a:defRPr>
            </a:lvl7pPr>
            <a:lvl8pPr lvl="7" algn="ctr">
              <a:spcBef>
                <a:spcPts val="0"/>
              </a:spcBef>
              <a:spcAft>
                <a:spcPts val="0"/>
              </a:spcAft>
              <a:buClr>
                <a:schemeClr val="accent4"/>
              </a:buClr>
              <a:buSzPts val="12000"/>
              <a:buNone/>
              <a:defRPr sz="12000">
                <a:solidFill>
                  <a:schemeClr val="accent4"/>
                </a:solidFill>
              </a:defRPr>
            </a:lvl8pPr>
            <a:lvl9pPr lvl="8" algn="ctr">
              <a:spcBef>
                <a:spcPts val="0"/>
              </a:spcBef>
              <a:spcAft>
                <a:spcPts val="0"/>
              </a:spcAft>
              <a:buClr>
                <a:schemeClr val="accent4"/>
              </a:buClr>
              <a:buSzPts val="12000"/>
              <a:buNone/>
              <a:defRPr sz="12000">
                <a:solidFill>
                  <a:schemeClr val="accent4"/>
                </a:solidFill>
              </a:defRPr>
            </a:lvl9pPr>
          </a:lstStyle>
          <a:p>
            <a:r>
              <a:t>xx%</a:t>
            </a:r>
          </a:p>
        </p:txBody>
      </p:sp>
      <p:sp>
        <p:nvSpPr>
          <p:cNvPr id="120" name="Google Shape;120;p11"/>
          <p:cNvSpPr txBox="1">
            <a:spLocks noGrp="1"/>
          </p:cNvSpPr>
          <p:nvPr>
            <p:ph type="body" idx="1"/>
          </p:nvPr>
        </p:nvSpPr>
        <p:spPr>
          <a:xfrm>
            <a:off x="889050" y="2399275"/>
            <a:ext cx="5275500" cy="772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600">
                <a:solidFill>
                  <a:srgbClr val="000000"/>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2"/>
        <p:cNvGrpSpPr/>
        <p:nvPr/>
      </p:nvGrpSpPr>
      <p:grpSpPr>
        <a:xfrm>
          <a:off x="0" y="0"/>
          <a:ext cx="0" cy="0"/>
          <a:chOff x="0" y="0"/>
          <a:chExt cx="0" cy="0"/>
        </a:xfrm>
      </p:grpSpPr>
      <p:grpSp>
        <p:nvGrpSpPr>
          <p:cNvPr id="123" name="Google Shape;123;p13"/>
          <p:cNvGrpSpPr/>
          <p:nvPr/>
        </p:nvGrpSpPr>
        <p:grpSpPr>
          <a:xfrm>
            <a:off x="-2463701" y="-1363749"/>
            <a:ext cx="11607844" cy="6503848"/>
            <a:chOff x="-2463701" y="-1363749"/>
            <a:chExt cx="11607844" cy="6503848"/>
          </a:xfrm>
        </p:grpSpPr>
        <p:sp>
          <p:nvSpPr>
            <p:cNvPr id="124" name="Google Shape;124;p13"/>
            <p:cNvSpPr/>
            <p:nvPr/>
          </p:nvSpPr>
          <p:spPr>
            <a:xfrm>
              <a:off x="1517825" y="1853149"/>
              <a:ext cx="7626318" cy="3286949"/>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2463701" y="-13637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3"/>
            <p:cNvGrpSpPr/>
            <p:nvPr/>
          </p:nvGrpSpPr>
          <p:grpSpPr>
            <a:xfrm flipH="1">
              <a:off x="6332858" y="455715"/>
              <a:ext cx="2097734" cy="1066787"/>
              <a:chOff x="6186650" y="997000"/>
              <a:chExt cx="1616875" cy="822250"/>
            </a:xfrm>
          </p:grpSpPr>
          <p:sp>
            <p:nvSpPr>
              <p:cNvPr id="127" name="Google Shape;127;p13"/>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 name="Google Shape;131;p13"/>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solidFill>
                  <a:schemeClr val="accent4"/>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32" name="Google Shape;132;p13"/>
          <p:cNvSpPr txBox="1">
            <a:spLocks noGrp="1"/>
          </p:cNvSpPr>
          <p:nvPr>
            <p:ph type="title" idx="2" hasCustomPrompt="1"/>
          </p:nvPr>
        </p:nvSpPr>
        <p:spPr>
          <a:xfrm>
            <a:off x="1040625" y="156173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b="0">
                <a:solidFill>
                  <a:schemeClr val="accent1"/>
                </a:solidFill>
                <a:latin typeface="Bitter"/>
                <a:ea typeface="Bitter"/>
                <a:cs typeface="Bitter"/>
                <a:sym typeface="Bitt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3" name="Google Shape;133;p13"/>
          <p:cNvSpPr txBox="1">
            <a:spLocks noGrp="1"/>
          </p:cNvSpPr>
          <p:nvPr>
            <p:ph type="title" idx="3"/>
          </p:nvPr>
        </p:nvSpPr>
        <p:spPr>
          <a:xfrm>
            <a:off x="1867800" y="1561725"/>
            <a:ext cx="25899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4" name="Google Shape;134;p13"/>
          <p:cNvSpPr txBox="1">
            <a:spLocks noGrp="1"/>
          </p:cNvSpPr>
          <p:nvPr>
            <p:ph type="title" idx="4"/>
          </p:nvPr>
        </p:nvSpPr>
        <p:spPr>
          <a:xfrm>
            <a:off x="1867800" y="1996835"/>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135" name="Google Shape;135;p13"/>
          <p:cNvSpPr txBox="1">
            <a:spLocks noGrp="1"/>
          </p:cNvSpPr>
          <p:nvPr>
            <p:ph type="title" idx="5" hasCustomPrompt="1"/>
          </p:nvPr>
        </p:nvSpPr>
        <p:spPr>
          <a:xfrm>
            <a:off x="4686300" y="156173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b="0">
                <a:solidFill>
                  <a:schemeClr val="accent1"/>
                </a:solidFill>
                <a:latin typeface="Bitter"/>
                <a:ea typeface="Bitter"/>
                <a:cs typeface="Bitter"/>
                <a:sym typeface="Bitt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6" name="Google Shape;136;p13"/>
          <p:cNvSpPr txBox="1">
            <a:spLocks noGrp="1"/>
          </p:cNvSpPr>
          <p:nvPr>
            <p:ph type="title" idx="6"/>
          </p:nvPr>
        </p:nvSpPr>
        <p:spPr>
          <a:xfrm>
            <a:off x="5513475" y="1561725"/>
            <a:ext cx="25899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7" name="Google Shape;137;p13"/>
          <p:cNvSpPr txBox="1">
            <a:spLocks noGrp="1"/>
          </p:cNvSpPr>
          <p:nvPr>
            <p:ph type="title" idx="7"/>
          </p:nvPr>
        </p:nvSpPr>
        <p:spPr>
          <a:xfrm>
            <a:off x="5513475" y="1996835"/>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138" name="Google Shape;138;p13"/>
          <p:cNvSpPr txBox="1">
            <a:spLocks noGrp="1"/>
          </p:cNvSpPr>
          <p:nvPr>
            <p:ph type="title" idx="8" hasCustomPrompt="1"/>
          </p:nvPr>
        </p:nvSpPr>
        <p:spPr>
          <a:xfrm>
            <a:off x="1040625" y="307523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b="0">
                <a:solidFill>
                  <a:schemeClr val="accent1"/>
                </a:solidFill>
                <a:latin typeface="Bitter"/>
                <a:ea typeface="Bitter"/>
                <a:cs typeface="Bitter"/>
                <a:sym typeface="Bitt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9" name="Google Shape;139;p13"/>
          <p:cNvSpPr txBox="1">
            <a:spLocks noGrp="1"/>
          </p:cNvSpPr>
          <p:nvPr>
            <p:ph type="title" idx="9"/>
          </p:nvPr>
        </p:nvSpPr>
        <p:spPr>
          <a:xfrm>
            <a:off x="1867800" y="3075225"/>
            <a:ext cx="25899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0" name="Google Shape;140;p13"/>
          <p:cNvSpPr txBox="1">
            <a:spLocks noGrp="1"/>
          </p:cNvSpPr>
          <p:nvPr>
            <p:ph type="title" idx="13"/>
          </p:nvPr>
        </p:nvSpPr>
        <p:spPr>
          <a:xfrm>
            <a:off x="1867800" y="3510335"/>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141" name="Google Shape;141;p13"/>
          <p:cNvSpPr txBox="1">
            <a:spLocks noGrp="1"/>
          </p:cNvSpPr>
          <p:nvPr>
            <p:ph type="title" idx="14" hasCustomPrompt="1"/>
          </p:nvPr>
        </p:nvSpPr>
        <p:spPr>
          <a:xfrm>
            <a:off x="4686300" y="3075232"/>
            <a:ext cx="827100" cy="53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700" b="0">
                <a:solidFill>
                  <a:schemeClr val="accent1"/>
                </a:solidFill>
                <a:latin typeface="Bitter"/>
                <a:ea typeface="Bitter"/>
                <a:cs typeface="Bitter"/>
                <a:sym typeface="Bitter"/>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2" name="Google Shape;142;p13"/>
          <p:cNvSpPr txBox="1">
            <a:spLocks noGrp="1"/>
          </p:cNvSpPr>
          <p:nvPr>
            <p:ph type="title" idx="15"/>
          </p:nvPr>
        </p:nvSpPr>
        <p:spPr>
          <a:xfrm>
            <a:off x="5513475" y="3075225"/>
            <a:ext cx="2589900" cy="53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3" name="Google Shape;143;p13"/>
          <p:cNvSpPr txBox="1">
            <a:spLocks noGrp="1"/>
          </p:cNvSpPr>
          <p:nvPr>
            <p:ph type="title" idx="16"/>
          </p:nvPr>
        </p:nvSpPr>
        <p:spPr>
          <a:xfrm>
            <a:off x="5513475" y="3510335"/>
            <a:ext cx="2589900" cy="753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4"/>
        <p:cNvGrpSpPr/>
        <p:nvPr/>
      </p:nvGrpSpPr>
      <p:grpSpPr>
        <a:xfrm>
          <a:off x="0" y="0"/>
          <a:ext cx="0" cy="0"/>
          <a:chOff x="0" y="0"/>
          <a:chExt cx="0" cy="0"/>
        </a:xfrm>
      </p:grpSpPr>
      <p:grpSp>
        <p:nvGrpSpPr>
          <p:cNvPr id="145" name="Google Shape;145;p14"/>
          <p:cNvGrpSpPr/>
          <p:nvPr/>
        </p:nvGrpSpPr>
        <p:grpSpPr>
          <a:xfrm>
            <a:off x="-1068591" y="286386"/>
            <a:ext cx="7405716" cy="4850098"/>
            <a:chOff x="-1068591" y="286386"/>
            <a:chExt cx="7405716" cy="4850098"/>
          </a:xfrm>
        </p:grpSpPr>
        <p:sp>
          <p:nvSpPr>
            <p:cNvPr id="146" name="Google Shape;146;p14"/>
            <p:cNvSpPr/>
            <p:nvPr/>
          </p:nvSpPr>
          <p:spPr>
            <a:xfrm>
              <a:off x="0" y="2996150"/>
              <a:ext cx="6337125" cy="2140333"/>
            </a:xfrm>
            <a:custGeom>
              <a:avLst/>
              <a:gdLst/>
              <a:ahLst/>
              <a:cxnLst/>
              <a:rect l="l" t="t" r="r" b="b"/>
              <a:pathLst>
                <a:path w="102717" h="45697" extrusionOk="0">
                  <a:moveTo>
                    <a:pt x="67914" y="23694"/>
                  </a:moveTo>
                  <a:cubicBezTo>
                    <a:pt x="42982" y="17836"/>
                    <a:pt x="43268" y="1"/>
                    <a:pt x="1" y="1"/>
                  </a:cubicBezTo>
                  <a:lnTo>
                    <a:pt x="1" y="45483"/>
                  </a:lnTo>
                  <a:cubicBezTo>
                    <a:pt x="1" y="45602"/>
                    <a:pt x="84" y="45697"/>
                    <a:pt x="203" y="45697"/>
                  </a:cubicBezTo>
                  <a:lnTo>
                    <a:pt x="102514" y="45697"/>
                  </a:lnTo>
                  <a:cubicBezTo>
                    <a:pt x="102621" y="45697"/>
                    <a:pt x="102716" y="45602"/>
                    <a:pt x="102716" y="45483"/>
                  </a:cubicBezTo>
                  <a:cubicBezTo>
                    <a:pt x="102716" y="45483"/>
                    <a:pt x="86452" y="28052"/>
                    <a:pt x="67914" y="236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4"/>
            <p:cNvGrpSpPr/>
            <p:nvPr/>
          </p:nvGrpSpPr>
          <p:grpSpPr>
            <a:xfrm>
              <a:off x="1736600" y="1023311"/>
              <a:ext cx="1143519" cy="799674"/>
              <a:chOff x="1330800" y="1140849"/>
              <a:chExt cx="1143519" cy="799674"/>
            </a:xfrm>
          </p:grpSpPr>
          <p:sp>
            <p:nvSpPr>
              <p:cNvPr id="148" name="Google Shape;148;p14"/>
              <p:cNvSpPr/>
              <p:nvPr/>
            </p:nvSpPr>
            <p:spPr>
              <a:xfrm>
                <a:off x="2186368" y="1312440"/>
                <a:ext cx="287951" cy="93651"/>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2053454" y="1140849"/>
                <a:ext cx="204656" cy="68552"/>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1901410" y="1508632"/>
                <a:ext cx="280010" cy="118445"/>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1330800" y="1812248"/>
                <a:ext cx="401676" cy="128274"/>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14"/>
            <p:cNvSpPr/>
            <p:nvPr/>
          </p:nvSpPr>
          <p:spPr>
            <a:xfrm>
              <a:off x="-1068591" y="286386"/>
              <a:ext cx="1469321" cy="1013777"/>
            </a:xfrm>
            <a:custGeom>
              <a:avLst/>
              <a:gdLst/>
              <a:ahLst/>
              <a:cxnLst/>
              <a:rect l="l" t="t" r="r" b="b"/>
              <a:pathLst>
                <a:path w="15253" h="10524" extrusionOk="0">
                  <a:moveTo>
                    <a:pt x="7012" y="1"/>
                  </a:moveTo>
                  <a:cubicBezTo>
                    <a:pt x="6601" y="1"/>
                    <a:pt x="6193" y="59"/>
                    <a:pt x="5799" y="181"/>
                  </a:cubicBezTo>
                  <a:cubicBezTo>
                    <a:pt x="4537" y="574"/>
                    <a:pt x="3477" y="1669"/>
                    <a:pt x="3287" y="2979"/>
                  </a:cubicBezTo>
                  <a:cubicBezTo>
                    <a:pt x="3200" y="2970"/>
                    <a:pt x="3112" y="2965"/>
                    <a:pt x="3025" y="2965"/>
                  </a:cubicBezTo>
                  <a:cubicBezTo>
                    <a:pt x="1898" y="2965"/>
                    <a:pt x="735" y="3729"/>
                    <a:pt x="381" y="4801"/>
                  </a:cubicBezTo>
                  <a:cubicBezTo>
                    <a:pt x="0" y="5956"/>
                    <a:pt x="560" y="7349"/>
                    <a:pt x="1643" y="7896"/>
                  </a:cubicBezTo>
                  <a:cubicBezTo>
                    <a:pt x="2244" y="8202"/>
                    <a:pt x="2930" y="8256"/>
                    <a:pt x="3608" y="8256"/>
                  </a:cubicBezTo>
                  <a:cubicBezTo>
                    <a:pt x="3695" y="8256"/>
                    <a:pt x="3783" y="8255"/>
                    <a:pt x="3870" y="8254"/>
                  </a:cubicBezTo>
                  <a:cubicBezTo>
                    <a:pt x="4239" y="9230"/>
                    <a:pt x="5239" y="9873"/>
                    <a:pt x="6227" y="10230"/>
                  </a:cubicBezTo>
                  <a:cubicBezTo>
                    <a:pt x="6525" y="10337"/>
                    <a:pt x="6835" y="10421"/>
                    <a:pt x="7156" y="10480"/>
                  </a:cubicBezTo>
                  <a:cubicBezTo>
                    <a:pt x="7353" y="10509"/>
                    <a:pt x="7551" y="10523"/>
                    <a:pt x="7746" y="10523"/>
                  </a:cubicBezTo>
                  <a:cubicBezTo>
                    <a:pt x="9085" y="10523"/>
                    <a:pt x="10352" y="9862"/>
                    <a:pt x="11121" y="8730"/>
                  </a:cubicBezTo>
                  <a:cubicBezTo>
                    <a:pt x="11516" y="8913"/>
                    <a:pt x="11945" y="9006"/>
                    <a:pt x="12373" y="9006"/>
                  </a:cubicBezTo>
                  <a:cubicBezTo>
                    <a:pt x="12835" y="9006"/>
                    <a:pt x="13296" y="8898"/>
                    <a:pt x="13716" y="8682"/>
                  </a:cubicBezTo>
                  <a:cubicBezTo>
                    <a:pt x="14526" y="8254"/>
                    <a:pt x="15074" y="7456"/>
                    <a:pt x="15169" y="6551"/>
                  </a:cubicBezTo>
                  <a:cubicBezTo>
                    <a:pt x="15252" y="5622"/>
                    <a:pt x="14824" y="4717"/>
                    <a:pt x="14062" y="4182"/>
                  </a:cubicBezTo>
                  <a:cubicBezTo>
                    <a:pt x="14490" y="3586"/>
                    <a:pt x="14526" y="2812"/>
                    <a:pt x="14181" y="2170"/>
                  </a:cubicBezTo>
                  <a:cubicBezTo>
                    <a:pt x="13812" y="1539"/>
                    <a:pt x="13169" y="1134"/>
                    <a:pt x="12442" y="1086"/>
                  </a:cubicBezTo>
                  <a:cubicBezTo>
                    <a:pt x="12397" y="1083"/>
                    <a:pt x="12351" y="1082"/>
                    <a:pt x="12306" y="1082"/>
                  </a:cubicBezTo>
                  <a:cubicBezTo>
                    <a:pt x="11635" y="1082"/>
                    <a:pt x="10957" y="1404"/>
                    <a:pt x="10478" y="1872"/>
                  </a:cubicBezTo>
                  <a:cubicBezTo>
                    <a:pt x="10418" y="1384"/>
                    <a:pt x="10014" y="1027"/>
                    <a:pt x="9597" y="765"/>
                  </a:cubicBezTo>
                  <a:cubicBezTo>
                    <a:pt x="8827" y="281"/>
                    <a:pt x="7916" y="1"/>
                    <a:pt x="70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652272" y="318707"/>
              <a:ext cx="641022" cy="44199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4"/>
          <p:cNvSpPr txBox="1">
            <a:spLocks noGrp="1"/>
          </p:cNvSpPr>
          <p:nvPr>
            <p:ph type="title"/>
          </p:nvPr>
        </p:nvSpPr>
        <p:spPr>
          <a:xfrm>
            <a:off x="4268975" y="3287125"/>
            <a:ext cx="41685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2500">
                <a:solidFill>
                  <a:schemeClr val="accent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14"/>
          <p:cNvSpPr txBox="1">
            <a:spLocks noGrp="1"/>
          </p:cNvSpPr>
          <p:nvPr>
            <p:ph type="title" idx="2"/>
          </p:nvPr>
        </p:nvSpPr>
        <p:spPr>
          <a:xfrm>
            <a:off x="3692775" y="1394850"/>
            <a:ext cx="4744500" cy="19038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3500"/>
              <a:buNone/>
              <a:defRPr sz="3000" b="0">
                <a:solidFill>
                  <a:schemeClr val="dk2"/>
                </a:solidFill>
                <a:latin typeface="Bitter"/>
                <a:ea typeface="Bitter"/>
                <a:cs typeface="Bitter"/>
                <a:sym typeface="Bitter"/>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CUSTOM_4">
    <p:spTree>
      <p:nvGrpSpPr>
        <p:cNvPr id="1" name="Shape 156"/>
        <p:cNvGrpSpPr/>
        <p:nvPr/>
      </p:nvGrpSpPr>
      <p:grpSpPr>
        <a:xfrm>
          <a:off x="0" y="0"/>
          <a:ext cx="0" cy="0"/>
          <a:chOff x="0" y="0"/>
          <a:chExt cx="0" cy="0"/>
        </a:xfrm>
      </p:grpSpPr>
      <p:grpSp>
        <p:nvGrpSpPr>
          <p:cNvPr id="157" name="Google Shape;157;p15"/>
          <p:cNvGrpSpPr/>
          <p:nvPr/>
        </p:nvGrpSpPr>
        <p:grpSpPr>
          <a:xfrm>
            <a:off x="0" y="3551175"/>
            <a:ext cx="2567900" cy="1592400"/>
            <a:chOff x="0" y="3551175"/>
            <a:chExt cx="2567900" cy="1592400"/>
          </a:xfrm>
        </p:grpSpPr>
        <p:sp>
          <p:nvSpPr>
            <p:cNvPr id="158" name="Google Shape;158;p15"/>
            <p:cNvSpPr/>
            <p:nvPr/>
          </p:nvSpPr>
          <p:spPr>
            <a:xfrm>
              <a:off x="0" y="3551175"/>
              <a:ext cx="1381479" cy="1592396"/>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rgbClr val="F5F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0" y="4302675"/>
              <a:ext cx="2567900" cy="840900"/>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5"/>
          <p:cNvSpPr txBox="1">
            <a:spLocks noGrp="1"/>
          </p:cNvSpPr>
          <p:nvPr>
            <p:ph type="title"/>
          </p:nvPr>
        </p:nvSpPr>
        <p:spPr>
          <a:xfrm>
            <a:off x="789600" y="1183148"/>
            <a:ext cx="3732000" cy="1407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4200"/>
              <a:buNone/>
              <a:defRPr>
                <a:solidFill>
                  <a:schemeClr val="accent4"/>
                </a:solidFill>
              </a:defRPr>
            </a:lvl1pPr>
            <a:lvl2pPr lvl="1" algn="r" rtl="0">
              <a:spcBef>
                <a:spcPts val="0"/>
              </a:spcBef>
              <a:spcAft>
                <a:spcPts val="0"/>
              </a:spcAft>
              <a:buClr>
                <a:schemeClr val="accent4"/>
              </a:buClr>
              <a:buSzPts val="4200"/>
              <a:buNone/>
              <a:defRPr sz="4200">
                <a:solidFill>
                  <a:schemeClr val="accent4"/>
                </a:solidFill>
              </a:defRPr>
            </a:lvl2pPr>
            <a:lvl3pPr lvl="2" algn="r" rtl="0">
              <a:spcBef>
                <a:spcPts val="0"/>
              </a:spcBef>
              <a:spcAft>
                <a:spcPts val="0"/>
              </a:spcAft>
              <a:buClr>
                <a:schemeClr val="accent4"/>
              </a:buClr>
              <a:buSzPts val="4200"/>
              <a:buNone/>
              <a:defRPr sz="4200">
                <a:solidFill>
                  <a:schemeClr val="accent4"/>
                </a:solidFill>
              </a:defRPr>
            </a:lvl3pPr>
            <a:lvl4pPr lvl="3" algn="r" rtl="0">
              <a:spcBef>
                <a:spcPts val="0"/>
              </a:spcBef>
              <a:spcAft>
                <a:spcPts val="0"/>
              </a:spcAft>
              <a:buClr>
                <a:schemeClr val="accent4"/>
              </a:buClr>
              <a:buSzPts val="4200"/>
              <a:buNone/>
              <a:defRPr sz="4200">
                <a:solidFill>
                  <a:schemeClr val="accent4"/>
                </a:solidFill>
              </a:defRPr>
            </a:lvl4pPr>
            <a:lvl5pPr lvl="4" algn="r" rtl="0">
              <a:spcBef>
                <a:spcPts val="0"/>
              </a:spcBef>
              <a:spcAft>
                <a:spcPts val="0"/>
              </a:spcAft>
              <a:buClr>
                <a:schemeClr val="accent4"/>
              </a:buClr>
              <a:buSzPts val="4200"/>
              <a:buNone/>
              <a:defRPr sz="4200">
                <a:solidFill>
                  <a:schemeClr val="accent4"/>
                </a:solidFill>
              </a:defRPr>
            </a:lvl5pPr>
            <a:lvl6pPr lvl="5" algn="r" rtl="0">
              <a:spcBef>
                <a:spcPts val="0"/>
              </a:spcBef>
              <a:spcAft>
                <a:spcPts val="0"/>
              </a:spcAft>
              <a:buClr>
                <a:schemeClr val="accent4"/>
              </a:buClr>
              <a:buSzPts val="4200"/>
              <a:buNone/>
              <a:defRPr sz="4200">
                <a:solidFill>
                  <a:schemeClr val="accent4"/>
                </a:solidFill>
              </a:defRPr>
            </a:lvl6pPr>
            <a:lvl7pPr lvl="6" algn="r" rtl="0">
              <a:spcBef>
                <a:spcPts val="0"/>
              </a:spcBef>
              <a:spcAft>
                <a:spcPts val="0"/>
              </a:spcAft>
              <a:buClr>
                <a:schemeClr val="accent4"/>
              </a:buClr>
              <a:buSzPts val="4200"/>
              <a:buNone/>
              <a:defRPr sz="4200">
                <a:solidFill>
                  <a:schemeClr val="accent4"/>
                </a:solidFill>
              </a:defRPr>
            </a:lvl7pPr>
            <a:lvl8pPr lvl="7" algn="r" rtl="0">
              <a:spcBef>
                <a:spcPts val="0"/>
              </a:spcBef>
              <a:spcAft>
                <a:spcPts val="0"/>
              </a:spcAft>
              <a:buClr>
                <a:schemeClr val="accent4"/>
              </a:buClr>
              <a:buSzPts val="4200"/>
              <a:buNone/>
              <a:defRPr sz="4200">
                <a:solidFill>
                  <a:schemeClr val="accent4"/>
                </a:solidFill>
              </a:defRPr>
            </a:lvl8pPr>
            <a:lvl9pPr lvl="8" algn="r" rtl="0">
              <a:spcBef>
                <a:spcPts val="0"/>
              </a:spcBef>
              <a:spcAft>
                <a:spcPts val="0"/>
              </a:spcAft>
              <a:buClr>
                <a:schemeClr val="accent4"/>
              </a:buClr>
              <a:buSzPts val="4200"/>
              <a:buNone/>
              <a:defRPr sz="4200">
                <a:solidFill>
                  <a:schemeClr val="accent4"/>
                </a:solidFill>
              </a:defRPr>
            </a:lvl9pPr>
          </a:lstStyle>
          <a:p>
            <a:endParaRPr/>
          </a:p>
        </p:txBody>
      </p:sp>
      <p:sp>
        <p:nvSpPr>
          <p:cNvPr id="161" name="Google Shape;161;p15"/>
          <p:cNvSpPr txBox="1">
            <a:spLocks noGrp="1"/>
          </p:cNvSpPr>
          <p:nvPr>
            <p:ph type="subTitle" idx="1"/>
          </p:nvPr>
        </p:nvSpPr>
        <p:spPr>
          <a:xfrm>
            <a:off x="789600" y="2526050"/>
            <a:ext cx="3015300" cy="11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62"/>
        <p:cNvGrpSpPr/>
        <p:nvPr/>
      </p:nvGrpSpPr>
      <p:grpSpPr>
        <a:xfrm>
          <a:off x="0" y="0"/>
          <a:ext cx="0" cy="0"/>
          <a:chOff x="0" y="0"/>
          <a:chExt cx="0" cy="0"/>
        </a:xfrm>
      </p:grpSpPr>
      <p:grpSp>
        <p:nvGrpSpPr>
          <p:cNvPr id="163" name="Google Shape;163;p16"/>
          <p:cNvGrpSpPr/>
          <p:nvPr/>
        </p:nvGrpSpPr>
        <p:grpSpPr>
          <a:xfrm>
            <a:off x="-2648551" y="-1036249"/>
            <a:ext cx="11792460" cy="6179793"/>
            <a:chOff x="-2648551" y="-1036249"/>
            <a:chExt cx="11792460" cy="6179793"/>
          </a:xfrm>
        </p:grpSpPr>
        <p:sp>
          <p:nvSpPr>
            <p:cNvPr id="164" name="Google Shape;164;p16"/>
            <p:cNvSpPr/>
            <p:nvPr/>
          </p:nvSpPr>
          <p:spPr>
            <a:xfrm>
              <a:off x="-2648551"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6"/>
            <p:cNvGrpSpPr/>
            <p:nvPr/>
          </p:nvGrpSpPr>
          <p:grpSpPr>
            <a:xfrm>
              <a:off x="0" y="252328"/>
              <a:ext cx="9143908" cy="4891215"/>
              <a:chOff x="0" y="252328"/>
              <a:chExt cx="9143908" cy="4891215"/>
            </a:xfrm>
          </p:grpSpPr>
          <p:sp>
            <p:nvSpPr>
              <p:cNvPr id="166" name="Google Shape;166;p16"/>
              <p:cNvSpPr/>
              <p:nvPr/>
            </p:nvSpPr>
            <p:spPr>
              <a:xfrm>
                <a:off x="0"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6"/>
              <p:cNvGrpSpPr/>
              <p:nvPr/>
            </p:nvGrpSpPr>
            <p:grpSpPr>
              <a:xfrm>
                <a:off x="7323639" y="252328"/>
                <a:ext cx="1380624" cy="965482"/>
                <a:chOff x="5537575" y="2349975"/>
                <a:chExt cx="1029625" cy="720025"/>
              </a:xfrm>
            </p:grpSpPr>
            <p:sp>
              <p:nvSpPr>
                <p:cNvPr id="168" name="Google Shape;168;p16"/>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16"/>
              <p:cNvSpPr/>
              <p:nvPr/>
            </p:nvSpPr>
            <p:spPr>
              <a:xfrm>
                <a:off x="4600150" y="3781425"/>
                <a:ext cx="4543758"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 name="Google Shape;173;p16"/>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7_1">
    <p:spTree>
      <p:nvGrpSpPr>
        <p:cNvPr id="1" name="Shape 174"/>
        <p:cNvGrpSpPr/>
        <p:nvPr/>
      </p:nvGrpSpPr>
      <p:grpSpPr>
        <a:xfrm>
          <a:off x="0" y="0"/>
          <a:ext cx="0" cy="0"/>
          <a:chOff x="0" y="0"/>
          <a:chExt cx="0" cy="0"/>
        </a:xfrm>
      </p:grpSpPr>
      <p:grpSp>
        <p:nvGrpSpPr>
          <p:cNvPr id="175" name="Google Shape;175;p17"/>
          <p:cNvGrpSpPr/>
          <p:nvPr/>
        </p:nvGrpSpPr>
        <p:grpSpPr>
          <a:xfrm>
            <a:off x="-70" y="-1439749"/>
            <a:ext cx="9807180" cy="6583293"/>
            <a:chOff x="-70" y="-1439749"/>
            <a:chExt cx="9807180" cy="6583293"/>
          </a:xfrm>
        </p:grpSpPr>
        <p:sp>
          <p:nvSpPr>
            <p:cNvPr id="176" name="Google Shape;176;p17"/>
            <p:cNvSpPr/>
            <p:nvPr/>
          </p:nvSpPr>
          <p:spPr>
            <a:xfrm flipH="1">
              <a:off x="6832582"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flipH="1">
              <a:off x="-70" y="3781425"/>
              <a:ext cx="3050345"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6536949" y="-14397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7"/>
            <p:cNvGrpSpPr/>
            <p:nvPr/>
          </p:nvGrpSpPr>
          <p:grpSpPr>
            <a:xfrm flipH="1">
              <a:off x="7393894" y="300203"/>
              <a:ext cx="1380624" cy="965482"/>
              <a:chOff x="5537575" y="2349975"/>
              <a:chExt cx="1029625" cy="720025"/>
            </a:xfrm>
          </p:grpSpPr>
          <p:sp>
            <p:nvSpPr>
              <p:cNvPr id="180" name="Google Shape;180;p17"/>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 name="Google Shape;184;p17"/>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1_1">
    <p:spTree>
      <p:nvGrpSpPr>
        <p:cNvPr id="1" name="Shape 185"/>
        <p:cNvGrpSpPr/>
        <p:nvPr/>
      </p:nvGrpSpPr>
      <p:grpSpPr>
        <a:xfrm>
          <a:off x="0" y="0"/>
          <a:ext cx="0" cy="0"/>
          <a:chOff x="0" y="0"/>
          <a:chExt cx="0" cy="0"/>
        </a:xfrm>
      </p:grpSpPr>
      <p:grpSp>
        <p:nvGrpSpPr>
          <p:cNvPr id="186" name="Google Shape;186;p18"/>
          <p:cNvGrpSpPr/>
          <p:nvPr/>
        </p:nvGrpSpPr>
        <p:grpSpPr>
          <a:xfrm>
            <a:off x="0" y="3225500"/>
            <a:ext cx="9627400" cy="1927561"/>
            <a:chOff x="0" y="3225500"/>
            <a:chExt cx="9627400" cy="1927561"/>
          </a:xfrm>
        </p:grpSpPr>
        <p:sp>
          <p:nvSpPr>
            <p:cNvPr id="187" name="Google Shape;187;p18"/>
            <p:cNvSpPr/>
            <p:nvPr/>
          </p:nvSpPr>
          <p:spPr>
            <a:xfrm flipH="1">
              <a:off x="3088499" y="3524322"/>
              <a:ext cx="6538901" cy="1628739"/>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a:off x="0" y="3225500"/>
              <a:ext cx="2141443" cy="1918013"/>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8"/>
          <p:cNvSpPr txBox="1">
            <a:spLocks noGrp="1"/>
          </p:cNvSpPr>
          <p:nvPr>
            <p:ph type="title" hasCustomPrompt="1"/>
          </p:nvPr>
        </p:nvSpPr>
        <p:spPr>
          <a:xfrm>
            <a:off x="4693800" y="766725"/>
            <a:ext cx="3890400" cy="106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6000">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a:r>
              <a:t>xx%</a:t>
            </a:r>
          </a:p>
        </p:txBody>
      </p:sp>
      <p:sp>
        <p:nvSpPr>
          <p:cNvPr id="190" name="Google Shape;190;p18"/>
          <p:cNvSpPr txBox="1">
            <a:spLocks noGrp="1"/>
          </p:cNvSpPr>
          <p:nvPr>
            <p:ph type="subTitle" idx="1"/>
          </p:nvPr>
        </p:nvSpPr>
        <p:spPr>
          <a:xfrm>
            <a:off x="5078355" y="1589553"/>
            <a:ext cx="3121200" cy="49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18"/>
          <p:cNvSpPr txBox="1">
            <a:spLocks noGrp="1"/>
          </p:cNvSpPr>
          <p:nvPr>
            <p:ph type="title" idx="2" hasCustomPrompt="1"/>
          </p:nvPr>
        </p:nvSpPr>
        <p:spPr>
          <a:xfrm>
            <a:off x="697950" y="1447275"/>
            <a:ext cx="4158900" cy="1062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8500">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a:r>
              <a:t>xx%</a:t>
            </a:r>
          </a:p>
        </p:txBody>
      </p:sp>
      <p:sp>
        <p:nvSpPr>
          <p:cNvPr id="192" name="Google Shape;192;p18"/>
          <p:cNvSpPr txBox="1">
            <a:spLocks noGrp="1"/>
          </p:cNvSpPr>
          <p:nvPr>
            <p:ph type="subTitle" idx="3"/>
          </p:nvPr>
        </p:nvSpPr>
        <p:spPr>
          <a:xfrm>
            <a:off x="988550" y="2442968"/>
            <a:ext cx="35778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18"/>
          <p:cNvSpPr txBox="1">
            <a:spLocks noGrp="1"/>
          </p:cNvSpPr>
          <p:nvPr>
            <p:ph type="title" idx="4" hasCustomPrompt="1"/>
          </p:nvPr>
        </p:nvSpPr>
        <p:spPr>
          <a:xfrm>
            <a:off x="4693800" y="2211675"/>
            <a:ext cx="3890400" cy="1006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6000">
                <a:solidFill>
                  <a:schemeClr val="accent4"/>
                </a:solidFill>
              </a:defRPr>
            </a:lvl1pPr>
            <a:lvl2pPr lvl="1" algn="ctr" rtl="0">
              <a:spcBef>
                <a:spcPts val="0"/>
              </a:spcBef>
              <a:spcAft>
                <a:spcPts val="0"/>
              </a:spcAft>
              <a:buClr>
                <a:schemeClr val="accent4"/>
              </a:buClr>
              <a:buSzPts val="3600"/>
              <a:buNone/>
              <a:defRPr sz="3600">
                <a:solidFill>
                  <a:schemeClr val="accent4"/>
                </a:solidFill>
              </a:defRPr>
            </a:lvl2pPr>
            <a:lvl3pPr lvl="2" algn="ctr" rtl="0">
              <a:spcBef>
                <a:spcPts val="0"/>
              </a:spcBef>
              <a:spcAft>
                <a:spcPts val="0"/>
              </a:spcAft>
              <a:buClr>
                <a:schemeClr val="accent4"/>
              </a:buClr>
              <a:buSzPts val="3600"/>
              <a:buNone/>
              <a:defRPr sz="3600">
                <a:solidFill>
                  <a:schemeClr val="accent4"/>
                </a:solidFill>
              </a:defRPr>
            </a:lvl3pPr>
            <a:lvl4pPr lvl="3" algn="ctr" rtl="0">
              <a:spcBef>
                <a:spcPts val="0"/>
              </a:spcBef>
              <a:spcAft>
                <a:spcPts val="0"/>
              </a:spcAft>
              <a:buClr>
                <a:schemeClr val="accent4"/>
              </a:buClr>
              <a:buSzPts val="3600"/>
              <a:buNone/>
              <a:defRPr sz="3600">
                <a:solidFill>
                  <a:schemeClr val="accent4"/>
                </a:solidFill>
              </a:defRPr>
            </a:lvl4pPr>
            <a:lvl5pPr lvl="4" algn="ctr" rtl="0">
              <a:spcBef>
                <a:spcPts val="0"/>
              </a:spcBef>
              <a:spcAft>
                <a:spcPts val="0"/>
              </a:spcAft>
              <a:buClr>
                <a:schemeClr val="accent4"/>
              </a:buClr>
              <a:buSzPts val="3600"/>
              <a:buNone/>
              <a:defRPr sz="3600">
                <a:solidFill>
                  <a:schemeClr val="accent4"/>
                </a:solidFill>
              </a:defRPr>
            </a:lvl5pPr>
            <a:lvl6pPr lvl="5" algn="ctr" rtl="0">
              <a:spcBef>
                <a:spcPts val="0"/>
              </a:spcBef>
              <a:spcAft>
                <a:spcPts val="0"/>
              </a:spcAft>
              <a:buClr>
                <a:schemeClr val="accent4"/>
              </a:buClr>
              <a:buSzPts val="3600"/>
              <a:buNone/>
              <a:defRPr sz="3600">
                <a:solidFill>
                  <a:schemeClr val="accent4"/>
                </a:solidFill>
              </a:defRPr>
            </a:lvl6pPr>
            <a:lvl7pPr lvl="6" algn="ctr" rtl="0">
              <a:spcBef>
                <a:spcPts val="0"/>
              </a:spcBef>
              <a:spcAft>
                <a:spcPts val="0"/>
              </a:spcAft>
              <a:buClr>
                <a:schemeClr val="accent4"/>
              </a:buClr>
              <a:buSzPts val="3600"/>
              <a:buNone/>
              <a:defRPr sz="3600">
                <a:solidFill>
                  <a:schemeClr val="accent4"/>
                </a:solidFill>
              </a:defRPr>
            </a:lvl7pPr>
            <a:lvl8pPr lvl="7" algn="ctr" rtl="0">
              <a:spcBef>
                <a:spcPts val="0"/>
              </a:spcBef>
              <a:spcAft>
                <a:spcPts val="0"/>
              </a:spcAft>
              <a:buClr>
                <a:schemeClr val="accent4"/>
              </a:buClr>
              <a:buSzPts val="3600"/>
              <a:buNone/>
              <a:defRPr sz="3600">
                <a:solidFill>
                  <a:schemeClr val="accent4"/>
                </a:solidFill>
              </a:defRPr>
            </a:lvl8pPr>
            <a:lvl9pPr lvl="8" algn="ctr" rtl="0">
              <a:spcBef>
                <a:spcPts val="0"/>
              </a:spcBef>
              <a:spcAft>
                <a:spcPts val="0"/>
              </a:spcAft>
              <a:buClr>
                <a:schemeClr val="accent4"/>
              </a:buClr>
              <a:buSzPts val="3600"/>
              <a:buNone/>
              <a:defRPr sz="3600">
                <a:solidFill>
                  <a:schemeClr val="accent4"/>
                </a:solidFill>
              </a:defRPr>
            </a:lvl9pPr>
          </a:lstStyle>
          <a:p>
            <a:r>
              <a:t>xx%</a:t>
            </a:r>
          </a:p>
        </p:txBody>
      </p:sp>
      <p:sp>
        <p:nvSpPr>
          <p:cNvPr id="194" name="Google Shape;194;p18"/>
          <p:cNvSpPr txBox="1">
            <a:spLocks noGrp="1"/>
          </p:cNvSpPr>
          <p:nvPr>
            <p:ph type="subTitle" idx="5"/>
          </p:nvPr>
        </p:nvSpPr>
        <p:spPr>
          <a:xfrm>
            <a:off x="5078355" y="3031053"/>
            <a:ext cx="3121200" cy="49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195"/>
        <p:cNvGrpSpPr/>
        <p:nvPr/>
      </p:nvGrpSpPr>
      <p:grpSpPr>
        <a:xfrm>
          <a:off x="0" y="0"/>
          <a:ext cx="0" cy="0"/>
          <a:chOff x="0" y="0"/>
          <a:chExt cx="0" cy="0"/>
        </a:xfrm>
      </p:grpSpPr>
      <p:grpSp>
        <p:nvGrpSpPr>
          <p:cNvPr id="196" name="Google Shape;196;p19"/>
          <p:cNvGrpSpPr/>
          <p:nvPr/>
        </p:nvGrpSpPr>
        <p:grpSpPr>
          <a:xfrm>
            <a:off x="-2648551" y="-1036249"/>
            <a:ext cx="11792460" cy="6179793"/>
            <a:chOff x="-2648551" y="-1036249"/>
            <a:chExt cx="11792460" cy="6179793"/>
          </a:xfrm>
        </p:grpSpPr>
        <p:sp>
          <p:nvSpPr>
            <p:cNvPr id="197" name="Google Shape;197;p19"/>
            <p:cNvSpPr/>
            <p:nvPr/>
          </p:nvSpPr>
          <p:spPr>
            <a:xfrm>
              <a:off x="-2648551"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0"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9"/>
            <p:cNvGrpSpPr/>
            <p:nvPr/>
          </p:nvGrpSpPr>
          <p:grpSpPr>
            <a:xfrm>
              <a:off x="6838161" y="502509"/>
              <a:ext cx="1778978" cy="786595"/>
              <a:chOff x="5577063" y="2349975"/>
              <a:chExt cx="990137" cy="437800"/>
            </a:xfrm>
          </p:grpSpPr>
          <p:sp>
            <p:nvSpPr>
              <p:cNvPr id="200" name="Google Shape;200;p19"/>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5577063" y="2468166"/>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9"/>
            <p:cNvSpPr/>
            <p:nvPr/>
          </p:nvSpPr>
          <p:spPr>
            <a:xfrm>
              <a:off x="4600150" y="3781425"/>
              <a:ext cx="4543758"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9"/>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
        <p:nvSpPr>
          <p:cNvPr id="206" name="Google Shape;206;p19"/>
          <p:cNvSpPr txBox="1">
            <a:spLocks noGrp="1"/>
          </p:cNvSpPr>
          <p:nvPr>
            <p:ph type="title" idx="2" hasCustomPrompt="1"/>
          </p:nvPr>
        </p:nvSpPr>
        <p:spPr>
          <a:xfrm>
            <a:off x="3955364" y="1678333"/>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700" b="0">
                <a:solidFill>
                  <a:schemeClr val="dk2"/>
                </a:solidFill>
                <a:latin typeface="Inika"/>
                <a:ea typeface="Inika"/>
                <a:cs typeface="Inika"/>
                <a:sym typeface="Inika"/>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9"/>
          <p:cNvSpPr txBox="1">
            <a:spLocks noGrp="1"/>
          </p:cNvSpPr>
          <p:nvPr>
            <p:ph type="title" idx="3"/>
          </p:nvPr>
        </p:nvSpPr>
        <p:spPr>
          <a:xfrm>
            <a:off x="3360616" y="2215050"/>
            <a:ext cx="24228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08" name="Google Shape;208;p19"/>
          <p:cNvSpPr txBox="1">
            <a:spLocks noGrp="1"/>
          </p:cNvSpPr>
          <p:nvPr>
            <p:ph type="title" idx="4"/>
          </p:nvPr>
        </p:nvSpPr>
        <p:spPr>
          <a:xfrm>
            <a:off x="3360612" y="2670450"/>
            <a:ext cx="2422800" cy="75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09" name="Google Shape;209;p19"/>
          <p:cNvSpPr txBox="1">
            <a:spLocks noGrp="1"/>
          </p:cNvSpPr>
          <p:nvPr>
            <p:ph type="title" idx="5" hasCustomPrompt="1"/>
          </p:nvPr>
        </p:nvSpPr>
        <p:spPr>
          <a:xfrm>
            <a:off x="1282480" y="1678333"/>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700" b="0">
                <a:solidFill>
                  <a:schemeClr val="dk2"/>
                </a:solidFill>
                <a:latin typeface="Inika"/>
                <a:ea typeface="Inika"/>
                <a:cs typeface="Inika"/>
                <a:sym typeface="Inika"/>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19"/>
          <p:cNvSpPr txBox="1">
            <a:spLocks noGrp="1"/>
          </p:cNvSpPr>
          <p:nvPr>
            <p:ph type="title" idx="6"/>
          </p:nvPr>
        </p:nvSpPr>
        <p:spPr>
          <a:xfrm>
            <a:off x="687896" y="2215050"/>
            <a:ext cx="24228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1" name="Google Shape;211;p19"/>
          <p:cNvSpPr txBox="1">
            <a:spLocks noGrp="1"/>
          </p:cNvSpPr>
          <p:nvPr>
            <p:ph type="title" idx="7"/>
          </p:nvPr>
        </p:nvSpPr>
        <p:spPr>
          <a:xfrm>
            <a:off x="687800" y="2670450"/>
            <a:ext cx="2422800" cy="75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
        <p:nvSpPr>
          <p:cNvPr id="212" name="Google Shape;212;p19"/>
          <p:cNvSpPr txBox="1">
            <a:spLocks noGrp="1"/>
          </p:cNvSpPr>
          <p:nvPr>
            <p:ph type="title" idx="8" hasCustomPrompt="1"/>
          </p:nvPr>
        </p:nvSpPr>
        <p:spPr>
          <a:xfrm>
            <a:off x="6628247" y="1678333"/>
            <a:ext cx="1233300" cy="5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700" b="0">
                <a:solidFill>
                  <a:schemeClr val="dk2"/>
                </a:solidFill>
                <a:latin typeface="Inika"/>
                <a:ea typeface="Inika"/>
                <a:cs typeface="Inika"/>
                <a:sym typeface="Inika"/>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19"/>
          <p:cNvSpPr txBox="1">
            <a:spLocks noGrp="1"/>
          </p:cNvSpPr>
          <p:nvPr>
            <p:ph type="title" idx="9"/>
          </p:nvPr>
        </p:nvSpPr>
        <p:spPr>
          <a:xfrm>
            <a:off x="6033462" y="2215050"/>
            <a:ext cx="24228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4" name="Google Shape;214;p19"/>
          <p:cNvSpPr txBox="1">
            <a:spLocks noGrp="1"/>
          </p:cNvSpPr>
          <p:nvPr>
            <p:ph type="title" idx="13"/>
          </p:nvPr>
        </p:nvSpPr>
        <p:spPr>
          <a:xfrm>
            <a:off x="6033527" y="2670450"/>
            <a:ext cx="2422800" cy="75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a:buNone/>
              <a:defRPr sz="1400" b="0">
                <a:solidFill>
                  <a:schemeClr val="dk2"/>
                </a:solidFill>
                <a:latin typeface="Bitter"/>
                <a:ea typeface="Bitter"/>
                <a:cs typeface="Bitter"/>
                <a:sym typeface="Bitter"/>
              </a:defRPr>
            </a:lvl1pPr>
            <a:lvl2pPr lvl="1" rtl="0">
              <a:spcBef>
                <a:spcPts val="0"/>
              </a:spcBef>
              <a:spcAft>
                <a:spcPts val="0"/>
              </a:spcAft>
              <a:buSzPts val="1400"/>
              <a:buFont typeface="Nunito"/>
              <a:buNone/>
              <a:defRPr sz="1400">
                <a:latin typeface="Nunito"/>
                <a:ea typeface="Nunito"/>
                <a:cs typeface="Nunito"/>
                <a:sym typeface="Nunito"/>
              </a:defRPr>
            </a:lvl2pPr>
            <a:lvl3pPr lvl="2" rtl="0">
              <a:spcBef>
                <a:spcPts val="0"/>
              </a:spcBef>
              <a:spcAft>
                <a:spcPts val="0"/>
              </a:spcAft>
              <a:buSzPts val="1400"/>
              <a:buFont typeface="Nunito"/>
              <a:buNone/>
              <a:defRPr sz="1400">
                <a:latin typeface="Nunito"/>
                <a:ea typeface="Nunito"/>
                <a:cs typeface="Nunito"/>
                <a:sym typeface="Nunito"/>
              </a:defRPr>
            </a:lvl3pPr>
            <a:lvl4pPr lvl="3" rtl="0">
              <a:spcBef>
                <a:spcPts val="0"/>
              </a:spcBef>
              <a:spcAft>
                <a:spcPts val="0"/>
              </a:spcAft>
              <a:buSzPts val="1400"/>
              <a:buFont typeface="Nunito"/>
              <a:buNone/>
              <a:defRPr sz="1400">
                <a:latin typeface="Nunito"/>
                <a:ea typeface="Nunito"/>
                <a:cs typeface="Nunito"/>
                <a:sym typeface="Nunito"/>
              </a:defRPr>
            </a:lvl4pPr>
            <a:lvl5pPr lvl="4" rtl="0">
              <a:spcBef>
                <a:spcPts val="0"/>
              </a:spcBef>
              <a:spcAft>
                <a:spcPts val="0"/>
              </a:spcAft>
              <a:buSzPts val="1400"/>
              <a:buFont typeface="Nunito"/>
              <a:buNone/>
              <a:defRPr sz="1400">
                <a:latin typeface="Nunito"/>
                <a:ea typeface="Nunito"/>
                <a:cs typeface="Nunito"/>
                <a:sym typeface="Nunito"/>
              </a:defRPr>
            </a:lvl5pPr>
            <a:lvl6pPr lvl="5" rtl="0">
              <a:spcBef>
                <a:spcPts val="0"/>
              </a:spcBef>
              <a:spcAft>
                <a:spcPts val="0"/>
              </a:spcAft>
              <a:buSzPts val="1400"/>
              <a:buFont typeface="Nunito"/>
              <a:buNone/>
              <a:defRPr sz="1400">
                <a:latin typeface="Nunito"/>
                <a:ea typeface="Nunito"/>
                <a:cs typeface="Nunito"/>
                <a:sym typeface="Nunito"/>
              </a:defRPr>
            </a:lvl6pPr>
            <a:lvl7pPr lvl="6" rtl="0">
              <a:spcBef>
                <a:spcPts val="0"/>
              </a:spcBef>
              <a:spcAft>
                <a:spcPts val="0"/>
              </a:spcAft>
              <a:buSzPts val="1400"/>
              <a:buFont typeface="Nunito"/>
              <a:buNone/>
              <a:defRPr sz="1400">
                <a:latin typeface="Nunito"/>
                <a:ea typeface="Nunito"/>
                <a:cs typeface="Nunito"/>
                <a:sym typeface="Nunito"/>
              </a:defRPr>
            </a:lvl7pPr>
            <a:lvl8pPr lvl="7" rtl="0">
              <a:spcBef>
                <a:spcPts val="0"/>
              </a:spcBef>
              <a:spcAft>
                <a:spcPts val="0"/>
              </a:spcAft>
              <a:buSzPts val="1400"/>
              <a:buFont typeface="Nunito"/>
              <a:buNone/>
              <a:defRPr sz="1400">
                <a:latin typeface="Nunito"/>
                <a:ea typeface="Nunito"/>
                <a:cs typeface="Nunito"/>
                <a:sym typeface="Nunito"/>
              </a:defRPr>
            </a:lvl8pPr>
            <a:lvl9pPr lvl="8" rtl="0">
              <a:spcBef>
                <a:spcPts val="0"/>
              </a:spcBef>
              <a:spcAft>
                <a:spcPts val="0"/>
              </a:spcAft>
              <a:buSzPts val="1400"/>
              <a:buFont typeface="Nunito"/>
              <a:buNone/>
              <a:defRPr sz="1400">
                <a:latin typeface="Nunito"/>
                <a:ea typeface="Nunito"/>
                <a:cs typeface="Nunito"/>
                <a:sym typeface="Nuni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234"/>
        <p:cNvGrpSpPr/>
        <p:nvPr/>
      </p:nvGrpSpPr>
      <p:grpSpPr>
        <a:xfrm>
          <a:off x="0" y="0"/>
          <a:ext cx="0" cy="0"/>
          <a:chOff x="0" y="0"/>
          <a:chExt cx="0" cy="0"/>
        </a:xfrm>
      </p:grpSpPr>
      <p:grpSp>
        <p:nvGrpSpPr>
          <p:cNvPr id="235" name="Google Shape;235;p21"/>
          <p:cNvGrpSpPr/>
          <p:nvPr/>
        </p:nvGrpSpPr>
        <p:grpSpPr>
          <a:xfrm>
            <a:off x="0" y="-853255"/>
            <a:ext cx="9610216" cy="5989071"/>
            <a:chOff x="0" y="-853255"/>
            <a:chExt cx="9610216" cy="5989071"/>
          </a:xfrm>
        </p:grpSpPr>
        <p:sp>
          <p:nvSpPr>
            <p:cNvPr id="236" name="Google Shape;236;p21"/>
            <p:cNvSpPr/>
            <p:nvPr/>
          </p:nvSpPr>
          <p:spPr>
            <a:xfrm>
              <a:off x="6247854" y="-853255"/>
              <a:ext cx="3362362" cy="2318423"/>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0" y="4066275"/>
              <a:ext cx="3479505" cy="1069541"/>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1"/>
            <p:cNvGrpSpPr/>
            <p:nvPr/>
          </p:nvGrpSpPr>
          <p:grpSpPr>
            <a:xfrm>
              <a:off x="7323639" y="252328"/>
              <a:ext cx="1380624" cy="965482"/>
              <a:chOff x="5537575" y="2349975"/>
              <a:chExt cx="1029625" cy="720025"/>
            </a:xfrm>
          </p:grpSpPr>
          <p:sp>
            <p:nvSpPr>
              <p:cNvPr id="239" name="Google Shape;239;p21"/>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3" name="Google Shape;243;p21"/>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
        <p:nvSpPr>
          <p:cNvPr id="244" name="Google Shape;244;p21"/>
          <p:cNvSpPr txBox="1">
            <a:spLocks noGrp="1"/>
          </p:cNvSpPr>
          <p:nvPr>
            <p:ph type="title" idx="2"/>
          </p:nvPr>
        </p:nvSpPr>
        <p:spPr>
          <a:xfrm>
            <a:off x="3349512" y="14397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45" name="Google Shape;245;p21"/>
          <p:cNvSpPr txBox="1">
            <a:spLocks noGrp="1"/>
          </p:cNvSpPr>
          <p:nvPr>
            <p:ph type="title" idx="3"/>
          </p:nvPr>
        </p:nvSpPr>
        <p:spPr>
          <a:xfrm>
            <a:off x="3349512" y="18951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46" name="Google Shape;246;p21"/>
          <p:cNvSpPr txBox="1">
            <a:spLocks noGrp="1"/>
          </p:cNvSpPr>
          <p:nvPr>
            <p:ph type="title" idx="4"/>
          </p:nvPr>
        </p:nvSpPr>
        <p:spPr>
          <a:xfrm>
            <a:off x="727200" y="14397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47" name="Google Shape;247;p21"/>
          <p:cNvSpPr txBox="1">
            <a:spLocks noGrp="1"/>
          </p:cNvSpPr>
          <p:nvPr>
            <p:ph type="title" idx="5"/>
          </p:nvPr>
        </p:nvSpPr>
        <p:spPr>
          <a:xfrm>
            <a:off x="727200" y="18951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48" name="Google Shape;248;p21"/>
          <p:cNvSpPr txBox="1">
            <a:spLocks noGrp="1"/>
          </p:cNvSpPr>
          <p:nvPr>
            <p:ph type="title" idx="6"/>
          </p:nvPr>
        </p:nvSpPr>
        <p:spPr>
          <a:xfrm>
            <a:off x="5971700" y="14397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49" name="Google Shape;249;p21"/>
          <p:cNvSpPr txBox="1">
            <a:spLocks noGrp="1"/>
          </p:cNvSpPr>
          <p:nvPr>
            <p:ph type="title" idx="7"/>
          </p:nvPr>
        </p:nvSpPr>
        <p:spPr>
          <a:xfrm>
            <a:off x="5971700" y="18951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50" name="Google Shape;250;p21"/>
          <p:cNvSpPr txBox="1">
            <a:spLocks noGrp="1"/>
          </p:cNvSpPr>
          <p:nvPr>
            <p:ph type="title" idx="8"/>
          </p:nvPr>
        </p:nvSpPr>
        <p:spPr>
          <a:xfrm>
            <a:off x="3349512" y="30915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51" name="Google Shape;251;p21"/>
          <p:cNvSpPr txBox="1">
            <a:spLocks noGrp="1"/>
          </p:cNvSpPr>
          <p:nvPr>
            <p:ph type="title" idx="9"/>
          </p:nvPr>
        </p:nvSpPr>
        <p:spPr>
          <a:xfrm>
            <a:off x="3349512" y="35469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52" name="Google Shape;252;p21"/>
          <p:cNvSpPr txBox="1">
            <a:spLocks noGrp="1"/>
          </p:cNvSpPr>
          <p:nvPr>
            <p:ph type="title" idx="13"/>
          </p:nvPr>
        </p:nvSpPr>
        <p:spPr>
          <a:xfrm>
            <a:off x="727200" y="30915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53" name="Google Shape;253;p21"/>
          <p:cNvSpPr txBox="1">
            <a:spLocks noGrp="1"/>
          </p:cNvSpPr>
          <p:nvPr>
            <p:ph type="title" idx="14"/>
          </p:nvPr>
        </p:nvSpPr>
        <p:spPr>
          <a:xfrm>
            <a:off x="727200" y="35469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
        <p:nvSpPr>
          <p:cNvPr id="254" name="Google Shape;254;p21"/>
          <p:cNvSpPr txBox="1">
            <a:spLocks noGrp="1"/>
          </p:cNvSpPr>
          <p:nvPr>
            <p:ph type="title" idx="15"/>
          </p:nvPr>
        </p:nvSpPr>
        <p:spPr>
          <a:xfrm>
            <a:off x="5971700" y="3091575"/>
            <a:ext cx="2332800" cy="531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55" name="Google Shape;255;p21"/>
          <p:cNvSpPr txBox="1">
            <a:spLocks noGrp="1"/>
          </p:cNvSpPr>
          <p:nvPr>
            <p:ph type="title" idx="16"/>
          </p:nvPr>
        </p:nvSpPr>
        <p:spPr>
          <a:xfrm>
            <a:off x="5971700" y="3546975"/>
            <a:ext cx="2445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Inika"/>
              <a:buNone/>
              <a:defRPr sz="1400" b="0">
                <a:solidFill>
                  <a:schemeClr val="dk2"/>
                </a:solidFill>
                <a:latin typeface="Bitter"/>
                <a:ea typeface="Bitter"/>
                <a:cs typeface="Bitter"/>
                <a:sym typeface="Bitter"/>
              </a:defRPr>
            </a:lvl1pPr>
            <a:lvl2pPr lvl="1" rtl="0">
              <a:spcBef>
                <a:spcPts val="0"/>
              </a:spcBef>
              <a:spcAft>
                <a:spcPts val="0"/>
              </a:spcAft>
              <a:buSzPts val="1400"/>
              <a:buFont typeface="Inika"/>
              <a:buNone/>
              <a:defRPr sz="1400" b="0">
                <a:latin typeface="Inika"/>
                <a:ea typeface="Inika"/>
                <a:cs typeface="Inika"/>
                <a:sym typeface="Inika"/>
              </a:defRPr>
            </a:lvl2pPr>
            <a:lvl3pPr lvl="2" rtl="0">
              <a:spcBef>
                <a:spcPts val="0"/>
              </a:spcBef>
              <a:spcAft>
                <a:spcPts val="0"/>
              </a:spcAft>
              <a:buSzPts val="1400"/>
              <a:buFont typeface="Inika"/>
              <a:buNone/>
              <a:defRPr sz="1400" b="0">
                <a:latin typeface="Inika"/>
                <a:ea typeface="Inika"/>
                <a:cs typeface="Inika"/>
                <a:sym typeface="Inika"/>
              </a:defRPr>
            </a:lvl3pPr>
            <a:lvl4pPr lvl="3" rtl="0">
              <a:spcBef>
                <a:spcPts val="0"/>
              </a:spcBef>
              <a:spcAft>
                <a:spcPts val="0"/>
              </a:spcAft>
              <a:buSzPts val="1400"/>
              <a:buFont typeface="Inika"/>
              <a:buNone/>
              <a:defRPr sz="1400" b="0">
                <a:latin typeface="Inika"/>
                <a:ea typeface="Inika"/>
                <a:cs typeface="Inika"/>
                <a:sym typeface="Inika"/>
              </a:defRPr>
            </a:lvl4pPr>
            <a:lvl5pPr lvl="4" rtl="0">
              <a:spcBef>
                <a:spcPts val="0"/>
              </a:spcBef>
              <a:spcAft>
                <a:spcPts val="0"/>
              </a:spcAft>
              <a:buSzPts val="1400"/>
              <a:buFont typeface="Inika"/>
              <a:buNone/>
              <a:defRPr sz="1400" b="0">
                <a:latin typeface="Inika"/>
                <a:ea typeface="Inika"/>
                <a:cs typeface="Inika"/>
                <a:sym typeface="Inika"/>
              </a:defRPr>
            </a:lvl5pPr>
            <a:lvl6pPr lvl="5" rtl="0">
              <a:spcBef>
                <a:spcPts val="0"/>
              </a:spcBef>
              <a:spcAft>
                <a:spcPts val="0"/>
              </a:spcAft>
              <a:buSzPts val="1400"/>
              <a:buFont typeface="Inika"/>
              <a:buNone/>
              <a:defRPr sz="1400" b="0">
                <a:latin typeface="Inika"/>
                <a:ea typeface="Inika"/>
                <a:cs typeface="Inika"/>
                <a:sym typeface="Inika"/>
              </a:defRPr>
            </a:lvl6pPr>
            <a:lvl7pPr lvl="6" rtl="0">
              <a:spcBef>
                <a:spcPts val="0"/>
              </a:spcBef>
              <a:spcAft>
                <a:spcPts val="0"/>
              </a:spcAft>
              <a:buSzPts val="1400"/>
              <a:buFont typeface="Inika"/>
              <a:buNone/>
              <a:defRPr sz="1400" b="0">
                <a:latin typeface="Inika"/>
                <a:ea typeface="Inika"/>
                <a:cs typeface="Inika"/>
                <a:sym typeface="Inika"/>
              </a:defRPr>
            </a:lvl7pPr>
            <a:lvl8pPr lvl="7" rtl="0">
              <a:spcBef>
                <a:spcPts val="0"/>
              </a:spcBef>
              <a:spcAft>
                <a:spcPts val="0"/>
              </a:spcAft>
              <a:buSzPts val="1400"/>
              <a:buFont typeface="Inika"/>
              <a:buNone/>
              <a:defRPr sz="1400" b="0">
                <a:latin typeface="Inika"/>
                <a:ea typeface="Inika"/>
                <a:cs typeface="Inika"/>
                <a:sym typeface="Inika"/>
              </a:defRPr>
            </a:lvl8pPr>
            <a:lvl9pPr lvl="8" rtl="0">
              <a:spcBef>
                <a:spcPts val="0"/>
              </a:spcBef>
              <a:spcAft>
                <a:spcPts val="0"/>
              </a:spcAft>
              <a:buSzPts val="1400"/>
              <a:buFont typeface="Inika"/>
              <a:buNone/>
              <a:defRPr sz="1400" b="0">
                <a:latin typeface="Inika"/>
                <a:ea typeface="Inika"/>
                <a:cs typeface="Inika"/>
                <a:sym typeface="Inik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grpSp>
        <p:nvGrpSpPr>
          <p:cNvPr id="27" name="Google Shape;27;p3"/>
          <p:cNvGrpSpPr/>
          <p:nvPr/>
        </p:nvGrpSpPr>
        <p:grpSpPr>
          <a:xfrm>
            <a:off x="1632300" y="916164"/>
            <a:ext cx="7511743" cy="4227335"/>
            <a:chOff x="1632300" y="916164"/>
            <a:chExt cx="7511743" cy="4227335"/>
          </a:xfrm>
        </p:grpSpPr>
        <p:sp>
          <p:nvSpPr>
            <p:cNvPr id="28" name="Google Shape;28;p3"/>
            <p:cNvSpPr/>
            <p:nvPr/>
          </p:nvSpPr>
          <p:spPr>
            <a:xfrm>
              <a:off x="6677626" y="916164"/>
              <a:ext cx="2139391" cy="1475170"/>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632300" y="2764675"/>
              <a:ext cx="7511743" cy="2378824"/>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3"/>
            <p:cNvGrpSpPr/>
            <p:nvPr/>
          </p:nvGrpSpPr>
          <p:grpSpPr>
            <a:xfrm>
              <a:off x="6651259" y="1568769"/>
              <a:ext cx="1893037" cy="962690"/>
              <a:chOff x="6186650" y="997000"/>
              <a:chExt cx="1616875" cy="822250"/>
            </a:xfrm>
          </p:grpSpPr>
          <p:sp>
            <p:nvSpPr>
              <p:cNvPr id="31" name="Google Shape;31;p3"/>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35;p3"/>
          <p:cNvSpPr txBox="1">
            <a:spLocks noGrp="1"/>
          </p:cNvSpPr>
          <p:nvPr>
            <p:ph type="title"/>
          </p:nvPr>
        </p:nvSpPr>
        <p:spPr>
          <a:xfrm>
            <a:off x="805375" y="1750550"/>
            <a:ext cx="4553700" cy="13293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500" b="1">
                <a:solidFill>
                  <a:schemeClr val="accent4"/>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3"/>
          <p:cNvSpPr txBox="1">
            <a:spLocks noGrp="1"/>
          </p:cNvSpPr>
          <p:nvPr>
            <p:ph type="subTitle" idx="1"/>
          </p:nvPr>
        </p:nvSpPr>
        <p:spPr>
          <a:xfrm>
            <a:off x="805375" y="2993700"/>
            <a:ext cx="2454600" cy="693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
          <p:cNvSpPr txBox="1">
            <a:spLocks noGrp="1"/>
          </p:cNvSpPr>
          <p:nvPr>
            <p:ph type="title" idx="2" hasCustomPrompt="1"/>
          </p:nvPr>
        </p:nvSpPr>
        <p:spPr>
          <a:xfrm>
            <a:off x="779975" y="694800"/>
            <a:ext cx="1979400" cy="1155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10000" b="0">
                <a:solidFill>
                  <a:schemeClr val="dk2"/>
                </a:solidFill>
                <a:latin typeface="Inika"/>
                <a:ea typeface="Inika"/>
                <a:cs typeface="Inika"/>
                <a:sym typeface="Inika"/>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256"/>
        <p:cNvGrpSpPr/>
        <p:nvPr/>
      </p:nvGrpSpPr>
      <p:grpSpPr>
        <a:xfrm>
          <a:off x="0" y="0"/>
          <a:ext cx="0" cy="0"/>
          <a:chOff x="0" y="0"/>
          <a:chExt cx="0" cy="0"/>
        </a:xfrm>
      </p:grpSpPr>
      <p:grpSp>
        <p:nvGrpSpPr>
          <p:cNvPr id="257" name="Google Shape;257;p22"/>
          <p:cNvGrpSpPr/>
          <p:nvPr/>
        </p:nvGrpSpPr>
        <p:grpSpPr>
          <a:xfrm>
            <a:off x="0" y="885198"/>
            <a:ext cx="9143955" cy="4282809"/>
            <a:chOff x="0" y="885198"/>
            <a:chExt cx="9143955" cy="4282809"/>
          </a:xfrm>
        </p:grpSpPr>
        <p:sp>
          <p:nvSpPr>
            <p:cNvPr id="258" name="Google Shape;258;p22"/>
            <p:cNvSpPr/>
            <p:nvPr/>
          </p:nvSpPr>
          <p:spPr>
            <a:xfrm>
              <a:off x="2711700" y="1688599"/>
              <a:ext cx="6432255" cy="3479408"/>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rgbClr val="F5F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0" y="4441525"/>
              <a:ext cx="1883041" cy="701983"/>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2"/>
            <p:cNvGrpSpPr/>
            <p:nvPr/>
          </p:nvGrpSpPr>
          <p:grpSpPr>
            <a:xfrm flipH="1">
              <a:off x="2832565" y="885198"/>
              <a:ext cx="1624026" cy="1135616"/>
              <a:chOff x="1330800" y="1140849"/>
              <a:chExt cx="1143519" cy="799674"/>
            </a:xfrm>
          </p:grpSpPr>
          <p:sp>
            <p:nvSpPr>
              <p:cNvPr id="261" name="Google Shape;261;p22"/>
              <p:cNvSpPr/>
              <p:nvPr/>
            </p:nvSpPr>
            <p:spPr>
              <a:xfrm>
                <a:off x="2186368" y="1312440"/>
                <a:ext cx="287951" cy="93651"/>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2053454" y="1140849"/>
                <a:ext cx="204656" cy="68552"/>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1901410" y="1508632"/>
                <a:ext cx="280010" cy="118445"/>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1330800" y="1812248"/>
                <a:ext cx="401676" cy="128274"/>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5" name="Google Shape;265;p22"/>
          <p:cNvSpPr txBox="1">
            <a:spLocks noGrp="1"/>
          </p:cNvSpPr>
          <p:nvPr>
            <p:ph type="title"/>
          </p:nvPr>
        </p:nvSpPr>
        <p:spPr>
          <a:xfrm>
            <a:off x="810943" y="1641725"/>
            <a:ext cx="2457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
        <p:nvSpPr>
          <p:cNvPr id="266" name="Google Shape;266;p22"/>
          <p:cNvSpPr txBox="1">
            <a:spLocks noGrp="1"/>
          </p:cNvSpPr>
          <p:nvPr>
            <p:ph type="subTitle" idx="1"/>
          </p:nvPr>
        </p:nvSpPr>
        <p:spPr>
          <a:xfrm>
            <a:off x="810950" y="2298500"/>
            <a:ext cx="2497500" cy="139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3">
  <p:cSld name="CUSTOM_6_1">
    <p:spTree>
      <p:nvGrpSpPr>
        <p:cNvPr id="1" name="Shape 267"/>
        <p:cNvGrpSpPr/>
        <p:nvPr/>
      </p:nvGrpSpPr>
      <p:grpSpPr>
        <a:xfrm>
          <a:off x="0" y="0"/>
          <a:ext cx="0" cy="0"/>
          <a:chOff x="0" y="0"/>
          <a:chExt cx="0" cy="0"/>
        </a:xfrm>
      </p:grpSpPr>
      <p:grpSp>
        <p:nvGrpSpPr>
          <p:cNvPr id="268" name="Google Shape;268;p23"/>
          <p:cNvGrpSpPr/>
          <p:nvPr/>
        </p:nvGrpSpPr>
        <p:grpSpPr>
          <a:xfrm>
            <a:off x="-70" y="-1439749"/>
            <a:ext cx="9807180" cy="6583293"/>
            <a:chOff x="-70" y="-1439749"/>
            <a:chExt cx="9807180" cy="6583293"/>
          </a:xfrm>
        </p:grpSpPr>
        <p:sp>
          <p:nvSpPr>
            <p:cNvPr id="269" name="Google Shape;269;p23"/>
            <p:cNvSpPr/>
            <p:nvPr/>
          </p:nvSpPr>
          <p:spPr>
            <a:xfrm flipH="1">
              <a:off x="6832582"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flipH="1">
              <a:off x="-70" y="3781425"/>
              <a:ext cx="3050345"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6536949" y="-14397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23"/>
            <p:cNvGrpSpPr/>
            <p:nvPr/>
          </p:nvGrpSpPr>
          <p:grpSpPr>
            <a:xfrm flipH="1">
              <a:off x="7393894" y="300203"/>
              <a:ext cx="1380624" cy="965482"/>
              <a:chOff x="5537575" y="2349975"/>
              <a:chExt cx="1029625" cy="720025"/>
            </a:xfrm>
          </p:grpSpPr>
          <p:sp>
            <p:nvSpPr>
              <p:cNvPr id="273" name="Google Shape;273;p23"/>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7" name="Google Shape;277;p23"/>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500"/>
              <a:buNone/>
              <a:defRPr>
                <a:solidFill>
                  <a:schemeClr val="accent4"/>
                </a:solidFill>
              </a:defRPr>
            </a:lvl1pPr>
            <a:lvl2pPr lvl="1" rtl="0">
              <a:spcBef>
                <a:spcPts val="0"/>
              </a:spcBef>
              <a:spcAft>
                <a:spcPts val="0"/>
              </a:spcAft>
              <a:buClr>
                <a:schemeClr val="accent4"/>
              </a:buClr>
              <a:buSzPts val="3500"/>
              <a:buNone/>
              <a:defRPr>
                <a:solidFill>
                  <a:schemeClr val="accent4"/>
                </a:solidFill>
              </a:defRPr>
            </a:lvl2pPr>
            <a:lvl3pPr lvl="2" rtl="0">
              <a:spcBef>
                <a:spcPts val="0"/>
              </a:spcBef>
              <a:spcAft>
                <a:spcPts val="0"/>
              </a:spcAft>
              <a:buClr>
                <a:schemeClr val="accent4"/>
              </a:buClr>
              <a:buSzPts val="3500"/>
              <a:buNone/>
              <a:defRPr>
                <a:solidFill>
                  <a:schemeClr val="accent4"/>
                </a:solidFill>
              </a:defRPr>
            </a:lvl3pPr>
            <a:lvl4pPr lvl="3" rtl="0">
              <a:spcBef>
                <a:spcPts val="0"/>
              </a:spcBef>
              <a:spcAft>
                <a:spcPts val="0"/>
              </a:spcAft>
              <a:buClr>
                <a:schemeClr val="accent4"/>
              </a:buClr>
              <a:buSzPts val="3500"/>
              <a:buNone/>
              <a:defRPr>
                <a:solidFill>
                  <a:schemeClr val="accent4"/>
                </a:solidFill>
              </a:defRPr>
            </a:lvl4pPr>
            <a:lvl5pPr lvl="4" rtl="0">
              <a:spcBef>
                <a:spcPts val="0"/>
              </a:spcBef>
              <a:spcAft>
                <a:spcPts val="0"/>
              </a:spcAft>
              <a:buClr>
                <a:schemeClr val="accent4"/>
              </a:buClr>
              <a:buSzPts val="3500"/>
              <a:buNone/>
              <a:defRPr>
                <a:solidFill>
                  <a:schemeClr val="accent4"/>
                </a:solidFill>
              </a:defRPr>
            </a:lvl5pPr>
            <a:lvl6pPr lvl="5" rtl="0">
              <a:spcBef>
                <a:spcPts val="0"/>
              </a:spcBef>
              <a:spcAft>
                <a:spcPts val="0"/>
              </a:spcAft>
              <a:buClr>
                <a:schemeClr val="accent4"/>
              </a:buClr>
              <a:buSzPts val="3500"/>
              <a:buNone/>
              <a:defRPr>
                <a:solidFill>
                  <a:schemeClr val="accent4"/>
                </a:solidFill>
              </a:defRPr>
            </a:lvl6pPr>
            <a:lvl7pPr lvl="6" rtl="0">
              <a:spcBef>
                <a:spcPts val="0"/>
              </a:spcBef>
              <a:spcAft>
                <a:spcPts val="0"/>
              </a:spcAft>
              <a:buClr>
                <a:schemeClr val="accent4"/>
              </a:buClr>
              <a:buSzPts val="3500"/>
              <a:buNone/>
              <a:defRPr>
                <a:solidFill>
                  <a:schemeClr val="accent4"/>
                </a:solidFill>
              </a:defRPr>
            </a:lvl7pPr>
            <a:lvl8pPr lvl="7" rtl="0">
              <a:spcBef>
                <a:spcPts val="0"/>
              </a:spcBef>
              <a:spcAft>
                <a:spcPts val="0"/>
              </a:spcAft>
              <a:buClr>
                <a:schemeClr val="accent4"/>
              </a:buClr>
              <a:buSzPts val="3500"/>
              <a:buNone/>
              <a:defRPr>
                <a:solidFill>
                  <a:schemeClr val="accent4"/>
                </a:solidFill>
              </a:defRPr>
            </a:lvl8pPr>
            <a:lvl9pPr lvl="8" rtl="0">
              <a:spcBef>
                <a:spcPts val="0"/>
              </a:spcBef>
              <a:spcAft>
                <a:spcPts val="0"/>
              </a:spcAft>
              <a:buClr>
                <a:schemeClr val="accent4"/>
              </a:buClr>
              <a:buSzPts val="3500"/>
              <a:buNone/>
              <a:defRPr>
                <a:solidFill>
                  <a:schemeClr val="accent4"/>
                </a:solidFill>
              </a:defRPr>
            </a:lvl9pPr>
          </a:lstStyle>
          <a:p>
            <a:endParaRPr/>
          </a:p>
        </p:txBody>
      </p:sp>
      <p:sp>
        <p:nvSpPr>
          <p:cNvPr id="278" name="Google Shape;278;p23"/>
          <p:cNvSpPr txBox="1">
            <a:spLocks noGrp="1"/>
          </p:cNvSpPr>
          <p:nvPr>
            <p:ph type="subTitle" idx="1"/>
          </p:nvPr>
        </p:nvSpPr>
        <p:spPr>
          <a:xfrm>
            <a:off x="722925" y="1765100"/>
            <a:ext cx="3870600" cy="279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79" name="Google Shape;279;p23"/>
          <p:cNvSpPr txBox="1">
            <a:spLocks noGrp="1"/>
          </p:cNvSpPr>
          <p:nvPr>
            <p:ph type="title" idx="2"/>
          </p:nvPr>
        </p:nvSpPr>
        <p:spPr>
          <a:xfrm>
            <a:off x="722925" y="1262775"/>
            <a:ext cx="2332800" cy="531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80" name="Google Shape;280;p23"/>
          <p:cNvSpPr txBox="1">
            <a:spLocks noGrp="1"/>
          </p:cNvSpPr>
          <p:nvPr>
            <p:ph type="subTitle" idx="3"/>
          </p:nvPr>
        </p:nvSpPr>
        <p:spPr>
          <a:xfrm>
            <a:off x="4904525" y="1765100"/>
            <a:ext cx="3526200" cy="101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000"/>
              <a:buChar char="■"/>
              <a:defRPr>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81" name="Google Shape;281;p23"/>
          <p:cNvSpPr txBox="1">
            <a:spLocks noGrp="1"/>
          </p:cNvSpPr>
          <p:nvPr>
            <p:ph type="title" idx="4"/>
          </p:nvPr>
        </p:nvSpPr>
        <p:spPr>
          <a:xfrm>
            <a:off x="4904525" y="1262775"/>
            <a:ext cx="2213100" cy="531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
        <p:nvSpPr>
          <p:cNvPr id="282" name="Google Shape;282;p23"/>
          <p:cNvSpPr txBox="1">
            <a:spLocks noGrp="1"/>
          </p:cNvSpPr>
          <p:nvPr>
            <p:ph type="subTitle" idx="5"/>
          </p:nvPr>
        </p:nvSpPr>
        <p:spPr>
          <a:xfrm>
            <a:off x="4904525" y="2980525"/>
            <a:ext cx="3526200" cy="1579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000"/>
              <a:buChar char="■"/>
              <a:defRPr>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83" name="Google Shape;283;p23"/>
          <p:cNvSpPr txBox="1">
            <a:spLocks noGrp="1"/>
          </p:cNvSpPr>
          <p:nvPr>
            <p:ph type="title" idx="6"/>
          </p:nvPr>
        </p:nvSpPr>
        <p:spPr>
          <a:xfrm>
            <a:off x="4904525" y="2478200"/>
            <a:ext cx="2213100" cy="5316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accent4"/>
              </a:buClr>
              <a:buSzPts val="2500"/>
              <a:buNone/>
              <a:defRPr sz="2500" b="1">
                <a:solidFill>
                  <a:schemeClr val="accent4"/>
                </a:solidFill>
              </a:defRPr>
            </a:lvl1pPr>
            <a:lvl2pPr lvl="1" rtl="0">
              <a:spcBef>
                <a:spcPts val="0"/>
              </a:spcBef>
              <a:spcAft>
                <a:spcPts val="0"/>
              </a:spcAft>
              <a:buClr>
                <a:schemeClr val="accent4"/>
              </a:buClr>
              <a:buSzPts val="2500"/>
              <a:buNone/>
              <a:defRPr sz="2500">
                <a:solidFill>
                  <a:schemeClr val="accent4"/>
                </a:solidFill>
              </a:defRPr>
            </a:lvl2pPr>
            <a:lvl3pPr lvl="2" rtl="0">
              <a:spcBef>
                <a:spcPts val="0"/>
              </a:spcBef>
              <a:spcAft>
                <a:spcPts val="0"/>
              </a:spcAft>
              <a:buClr>
                <a:schemeClr val="accent4"/>
              </a:buClr>
              <a:buSzPts val="2500"/>
              <a:buNone/>
              <a:defRPr sz="2500">
                <a:solidFill>
                  <a:schemeClr val="accent4"/>
                </a:solidFill>
              </a:defRPr>
            </a:lvl3pPr>
            <a:lvl4pPr lvl="3" rtl="0">
              <a:spcBef>
                <a:spcPts val="0"/>
              </a:spcBef>
              <a:spcAft>
                <a:spcPts val="0"/>
              </a:spcAft>
              <a:buClr>
                <a:schemeClr val="accent4"/>
              </a:buClr>
              <a:buSzPts val="2500"/>
              <a:buNone/>
              <a:defRPr sz="2500">
                <a:solidFill>
                  <a:schemeClr val="accent4"/>
                </a:solidFill>
              </a:defRPr>
            </a:lvl4pPr>
            <a:lvl5pPr lvl="4" rtl="0">
              <a:spcBef>
                <a:spcPts val="0"/>
              </a:spcBef>
              <a:spcAft>
                <a:spcPts val="0"/>
              </a:spcAft>
              <a:buClr>
                <a:schemeClr val="accent4"/>
              </a:buClr>
              <a:buSzPts val="2500"/>
              <a:buNone/>
              <a:defRPr sz="2500">
                <a:solidFill>
                  <a:schemeClr val="accent4"/>
                </a:solidFill>
              </a:defRPr>
            </a:lvl5pPr>
            <a:lvl6pPr lvl="5" rtl="0">
              <a:spcBef>
                <a:spcPts val="0"/>
              </a:spcBef>
              <a:spcAft>
                <a:spcPts val="0"/>
              </a:spcAft>
              <a:buClr>
                <a:schemeClr val="accent4"/>
              </a:buClr>
              <a:buSzPts val="2500"/>
              <a:buNone/>
              <a:defRPr sz="2500">
                <a:solidFill>
                  <a:schemeClr val="accent4"/>
                </a:solidFill>
              </a:defRPr>
            </a:lvl6pPr>
            <a:lvl7pPr lvl="6" rtl="0">
              <a:spcBef>
                <a:spcPts val="0"/>
              </a:spcBef>
              <a:spcAft>
                <a:spcPts val="0"/>
              </a:spcAft>
              <a:buClr>
                <a:schemeClr val="accent4"/>
              </a:buClr>
              <a:buSzPts val="2500"/>
              <a:buNone/>
              <a:defRPr sz="2500">
                <a:solidFill>
                  <a:schemeClr val="accent4"/>
                </a:solidFill>
              </a:defRPr>
            </a:lvl7pPr>
            <a:lvl8pPr lvl="7" rtl="0">
              <a:spcBef>
                <a:spcPts val="0"/>
              </a:spcBef>
              <a:spcAft>
                <a:spcPts val="0"/>
              </a:spcAft>
              <a:buClr>
                <a:schemeClr val="accent4"/>
              </a:buClr>
              <a:buSzPts val="2500"/>
              <a:buNone/>
              <a:defRPr sz="2500">
                <a:solidFill>
                  <a:schemeClr val="accent4"/>
                </a:solidFill>
              </a:defRPr>
            </a:lvl8pPr>
            <a:lvl9pPr lvl="8" rtl="0">
              <a:spcBef>
                <a:spcPts val="0"/>
              </a:spcBef>
              <a:spcAft>
                <a:spcPts val="0"/>
              </a:spcAft>
              <a:buClr>
                <a:schemeClr val="accent4"/>
              </a:buClr>
              <a:buSzPts val="2500"/>
              <a:buNone/>
              <a:defRPr sz="2500">
                <a:solidFill>
                  <a:schemeClr val="accent4"/>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284"/>
        <p:cNvGrpSpPr/>
        <p:nvPr/>
      </p:nvGrpSpPr>
      <p:grpSpPr>
        <a:xfrm>
          <a:off x="0" y="0"/>
          <a:ext cx="0" cy="0"/>
          <a:chOff x="0" y="0"/>
          <a:chExt cx="0" cy="0"/>
        </a:xfrm>
      </p:grpSpPr>
      <p:grpSp>
        <p:nvGrpSpPr>
          <p:cNvPr id="285" name="Google Shape;285;p24"/>
          <p:cNvGrpSpPr/>
          <p:nvPr/>
        </p:nvGrpSpPr>
        <p:grpSpPr>
          <a:xfrm>
            <a:off x="-983175" y="243364"/>
            <a:ext cx="10127336" cy="4900050"/>
            <a:chOff x="-983175" y="243364"/>
            <a:chExt cx="10127336" cy="4900050"/>
          </a:xfrm>
        </p:grpSpPr>
        <p:sp>
          <p:nvSpPr>
            <p:cNvPr id="286" name="Google Shape;286;p24"/>
            <p:cNvSpPr/>
            <p:nvPr/>
          </p:nvSpPr>
          <p:spPr>
            <a:xfrm>
              <a:off x="-983175" y="3229651"/>
              <a:ext cx="1772786" cy="1913762"/>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3327323" y="2823675"/>
              <a:ext cx="5816837" cy="2316393"/>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6917076" y="243364"/>
              <a:ext cx="2139391" cy="1475170"/>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4"/>
            <p:cNvGrpSpPr/>
            <p:nvPr/>
          </p:nvGrpSpPr>
          <p:grpSpPr>
            <a:xfrm>
              <a:off x="6966809" y="444869"/>
              <a:ext cx="1893037" cy="962690"/>
              <a:chOff x="6186650" y="997000"/>
              <a:chExt cx="1616875" cy="822250"/>
            </a:xfrm>
          </p:grpSpPr>
          <p:sp>
            <p:nvSpPr>
              <p:cNvPr id="290" name="Google Shape;290;p24"/>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4"/>
            <p:cNvGrpSpPr/>
            <p:nvPr/>
          </p:nvGrpSpPr>
          <p:grpSpPr>
            <a:xfrm>
              <a:off x="5205725" y="869536"/>
              <a:ext cx="1143519" cy="799674"/>
              <a:chOff x="1330800" y="1140849"/>
              <a:chExt cx="1143519" cy="799674"/>
            </a:xfrm>
          </p:grpSpPr>
          <p:sp>
            <p:nvSpPr>
              <p:cNvPr id="295" name="Google Shape;295;p24"/>
              <p:cNvSpPr/>
              <p:nvPr/>
            </p:nvSpPr>
            <p:spPr>
              <a:xfrm>
                <a:off x="2186368" y="1312440"/>
                <a:ext cx="287951" cy="93651"/>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2053454" y="1140849"/>
                <a:ext cx="204656" cy="68552"/>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1901410" y="1508632"/>
                <a:ext cx="280010" cy="118445"/>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1330800" y="1812248"/>
                <a:ext cx="401676" cy="128274"/>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9" name="Google Shape;299;p24"/>
          <p:cNvSpPr txBox="1">
            <a:spLocks noGrp="1"/>
          </p:cNvSpPr>
          <p:nvPr>
            <p:ph type="ctrTitle"/>
          </p:nvPr>
        </p:nvSpPr>
        <p:spPr>
          <a:xfrm>
            <a:off x="713400" y="370467"/>
            <a:ext cx="4568100" cy="1186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9400">
                <a:solidFill>
                  <a:schemeClr val="accent4"/>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0" name="Google Shape;300;p24"/>
          <p:cNvSpPr txBox="1">
            <a:spLocks noGrp="1"/>
          </p:cNvSpPr>
          <p:nvPr>
            <p:ph type="subTitle" idx="1"/>
          </p:nvPr>
        </p:nvSpPr>
        <p:spPr>
          <a:xfrm>
            <a:off x="713400" y="1490146"/>
            <a:ext cx="4568100" cy="52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1800">
                <a:solidFill>
                  <a:schemeClr val="accent1"/>
                </a:solidFill>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01" name="Google Shape;301;p24"/>
          <p:cNvSpPr txBox="1"/>
          <p:nvPr/>
        </p:nvSpPr>
        <p:spPr>
          <a:xfrm>
            <a:off x="711750" y="3471966"/>
            <a:ext cx="3632700" cy="7386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accent1"/>
                </a:solidFill>
                <a:latin typeface="Bitter"/>
                <a:ea typeface="Bitter"/>
                <a:cs typeface="Bitter"/>
                <a:sym typeface="Bitter"/>
              </a:rPr>
              <a:t>CREDITS: This presentation template was created by </a:t>
            </a:r>
            <a:r>
              <a:rPr lang="en" sz="1200" b="1">
                <a:solidFill>
                  <a:schemeClr val="accent1"/>
                </a:solidFill>
                <a:uFill>
                  <a:noFill/>
                </a:uFill>
                <a:latin typeface="Bitter"/>
                <a:ea typeface="Bitter"/>
                <a:cs typeface="Bitter"/>
                <a:sym typeface="Bitter"/>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Bitter"/>
                <a:ea typeface="Bitter"/>
                <a:cs typeface="Bitter"/>
                <a:sym typeface="Bitter"/>
              </a:rPr>
              <a:t>, including icons by </a:t>
            </a:r>
            <a:r>
              <a:rPr lang="en" sz="1200" b="1">
                <a:solidFill>
                  <a:schemeClr val="accent1"/>
                </a:solidFill>
                <a:uFill>
                  <a:noFill/>
                </a:uFill>
                <a:latin typeface="Bitter"/>
                <a:ea typeface="Bitter"/>
                <a:cs typeface="Bitter"/>
                <a:sym typeface="Bitter"/>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Bitter"/>
                <a:ea typeface="Bitter"/>
                <a:cs typeface="Bitter"/>
                <a:sym typeface="Bitter"/>
              </a:rPr>
              <a:t>, infographics &amp; images by </a:t>
            </a:r>
            <a:r>
              <a:rPr lang="en" sz="1200" b="1">
                <a:solidFill>
                  <a:schemeClr val="accent1"/>
                </a:solidFill>
                <a:uFill>
                  <a:noFill/>
                </a:uFill>
                <a:latin typeface="Bitter"/>
                <a:ea typeface="Bitter"/>
                <a:cs typeface="Bitter"/>
                <a:sym typeface="Bitter"/>
                <a:hlinkClick r:id="rId4">
                  <a:extLst>
                    <a:ext uri="{A12FA001-AC4F-418D-AE19-62706E023703}">
                      <ahyp:hlinkClr xmlns:ahyp="http://schemas.microsoft.com/office/drawing/2018/hyperlinkcolor" val="tx"/>
                    </a:ext>
                  </a:extLst>
                </a:hlinkClick>
              </a:rPr>
              <a:t>Freepik</a:t>
            </a:r>
            <a:endParaRPr sz="1200">
              <a:solidFill>
                <a:schemeClr val="accent1"/>
              </a:solidFill>
              <a:latin typeface="Bitter"/>
              <a:ea typeface="Bitter"/>
              <a:cs typeface="Bitter"/>
              <a:sym typeface="Bitter"/>
            </a:endParaRPr>
          </a:p>
        </p:txBody>
      </p:sp>
      <p:sp>
        <p:nvSpPr>
          <p:cNvPr id="302" name="Google Shape;302;p24"/>
          <p:cNvSpPr txBox="1">
            <a:spLocks noGrp="1"/>
          </p:cNvSpPr>
          <p:nvPr>
            <p:ph type="subTitle" idx="2"/>
          </p:nvPr>
        </p:nvSpPr>
        <p:spPr>
          <a:xfrm>
            <a:off x="713400" y="2075163"/>
            <a:ext cx="3629400" cy="74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303"/>
        <p:cNvGrpSpPr/>
        <p:nvPr/>
      </p:nvGrpSpPr>
      <p:grpSpPr>
        <a:xfrm>
          <a:off x="0" y="0"/>
          <a:ext cx="0" cy="0"/>
          <a:chOff x="0" y="0"/>
          <a:chExt cx="0" cy="0"/>
        </a:xfrm>
      </p:grpSpPr>
      <p:grpSp>
        <p:nvGrpSpPr>
          <p:cNvPr id="304" name="Google Shape;304;p25"/>
          <p:cNvGrpSpPr/>
          <p:nvPr/>
        </p:nvGrpSpPr>
        <p:grpSpPr>
          <a:xfrm>
            <a:off x="-2648551" y="-1036249"/>
            <a:ext cx="11792460" cy="6179793"/>
            <a:chOff x="-2648551" y="-1036249"/>
            <a:chExt cx="11792460" cy="6179793"/>
          </a:xfrm>
        </p:grpSpPr>
        <p:sp>
          <p:nvSpPr>
            <p:cNvPr id="305" name="Google Shape;305;p25"/>
            <p:cNvSpPr/>
            <p:nvPr/>
          </p:nvSpPr>
          <p:spPr>
            <a:xfrm>
              <a:off x="-2648551"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25"/>
            <p:cNvGrpSpPr/>
            <p:nvPr/>
          </p:nvGrpSpPr>
          <p:grpSpPr>
            <a:xfrm>
              <a:off x="0" y="252328"/>
              <a:ext cx="9143908" cy="4891215"/>
              <a:chOff x="0" y="252328"/>
              <a:chExt cx="9143908" cy="4891215"/>
            </a:xfrm>
          </p:grpSpPr>
          <p:sp>
            <p:nvSpPr>
              <p:cNvPr id="307" name="Google Shape;307;p25"/>
              <p:cNvSpPr/>
              <p:nvPr/>
            </p:nvSpPr>
            <p:spPr>
              <a:xfrm>
                <a:off x="0"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25"/>
              <p:cNvGrpSpPr/>
              <p:nvPr/>
            </p:nvGrpSpPr>
            <p:grpSpPr>
              <a:xfrm>
                <a:off x="7323639" y="252328"/>
                <a:ext cx="1380624" cy="965482"/>
                <a:chOff x="5537575" y="2349975"/>
                <a:chExt cx="1029625" cy="720025"/>
              </a:xfrm>
            </p:grpSpPr>
            <p:sp>
              <p:nvSpPr>
                <p:cNvPr id="309" name="Google Shape;309;p25"/>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5"/>
              <p:cNvSpPr/>
              <p:nvPr/>
            </p:nvSpPr>
            <p:spPr>
              <a:xfrm>
                <a:off x="4600150" y="3781425"/>
                <a:ext cx="4543758"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314"/>
        <p:cNvGrpSpPr/>
        <p:nvPr/>
      </p:nvGrpSpPr>
      <p:grpSpPr>
        <a:xfrm>
          <a:off x="0" y="0"/>
          <a:ext cx="0" cy="0"/>
          <a:chOff x="0" y="0"/>
          <a:chExt cx="0" cy="0"/>
        </a:xfrm>
      </p:grpSpPr>
      <p:grpSp>
        <p:nvGrpSpPr>
          <p:cNvPr id="315" name="Google Shape;315;p26"/>
          <p:cNvGrpSpPr/>
          <p:nvPr/>
        </p:nvGrpSpPr>
        <p:grpSpPr>
          <a:xfrm>
            <a:off x="-70" y="-1439749"/>
            <a:ext cx="9807180" cy="6583293"/>
            <a:chOff x="-70" y="-1439749"/>
            <a:chExt cx="9807180" cy="6583293"/>
          </a:xfrm>
        </p:grpSpPr>
        <p:sp>
          <p:nvSpPr>
            <p:cNvPr id="316" name="Google Shape;316;p26"/>
            <p:cNvSpPr/>
            <p:nvPr/>
          </p:nvSpPr>
          <p:spPr>
            <a:xfrm flipH="1">
              <a:off x="6832582" y="4257950"/>
              <a:ext cx="2311325" cy="885550"/>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flipH="1">
              <a:off x="-70" y="3781425"/>
              <a:ext cx="3050345"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6536949" y="-14397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6"/>
            <p:cNvGrpSpPr/>
            <p:nvPr/>
          </p:nvGrpSpPr>
          <p:grpSpPr>
            <a:xfrm flipH="1">
              <a:off x="7393894" y="300203"/>
              <a:ext cx="1380624" cy="965482"/>
              <a:chOff x="5537575" y="2349975"/>
              <a:chExt cx="1029625" cy="720025"/>
            </a:xfrm>
          </p:grpSpPr>
          <p:sp>
            <p:nvSpPr>
              <p:cNvPr id="320" name="Google Shape;320;p26"/>
              <p:cNvSpPr/>
              <p:nvPr/>
            </p:nvSpPr>
            <p:spPr>
              <a:xfrm>
                <a:off x="6307925" y="2504475"/>
                <a:ext cx="259275" cy="84325"/>
              </a:xfrm>
              <a:custGeom>
                <a:avLst/>
                <a:gdLst/>
                <a:ahLst/>
                <a:cxnLst/>
                <a:rect l="l" t="t" r="r" b="b"/>
                <a:pathLst>
                  <a:path w="10371" h="3373" extrusionOk="0">
                    <a:moveTo>
                      <a:pt x="954" y="0"/>
                    </a:moveTo>
                    <a:cubicBezTo>
                      <a:pt x="634" y="0"/>
                      <a:pt x="313" y="36"/>
                      <a:pt x="0" y="113"/>
                    </a:cubicBezTo>
                    <a:cubicBezTo>
                      <a:pt x="143" y="100"/>
                      <a:pt x="285" y="94"/>
                      <a:pt x="427" y="94"/>
                    </a:cubicBezTo>
                    <a:cubicBezTo>
                      <a:pt x="1345" y="94"/>
                      <a:pt x="2253" y="358"/>
                      <a:pt x="3036" y="863"/>
                    </a:cubicBezTo>
                    <a:cubicBezTo>
                      <a:pt x="3929" y="1411"/>
                      <a:pt x="4620" y="2244"/>
                      <a:pt x="4977" y="3244"/>
                    </a:cubicBezTo>
                    <a:cubicBezTo>
                      <a:pt x="4989" y="3280"/>
                      <a:pt x="5013" y="3316"/>
                      <a:pt x="5049" y="3339"/>
                    </a:cubicBezTo>
                    <a:cubicBezTo>
                      <a:pt x="5080" y="3362"/>
                      <a:pt x="5117" y="3372"/>
                      <a:pt x="5153" y="3372"/>
                    </a:cubicBezTo>
                    <a:cubicBezTo>
                      <a:pt x="5213" y="3372"/>
                      <a:pt x="5273" y="3344"/>
                      <a:pt x="5310" y="3292"/>
                    </a:cubicBezTo>
                    <a:cubicBezTo>
                      <a:pt x="5906" y="2423"/>
                      <a:pt x="6632" y="1601"/>
                      <a:pt x="7596" y="1232"/>
                    </a:cubicBezTo>
                    <a:cubicBezTo>
                      <a:pt x="7881" y="1121"/>
                      <a:pt x="8182" y="1066"/>
                      <a:pt x="8483" y="1066"/>
                    </a:cubicBezTo>
                    <a:cubicBezTo>
                      <a:pt x="8698" y="1066"/>
                      <a:pt x="8912" y="1094"/>
                      <a:pt x="9120" y="1149"/>
                    </a:cubicBezTo>
                    <a:cubicBezTo>
                      <a:pt x="9644" y="1256"/>
                      <a:pt x="10097" y="1577"/>
                      <a:pt x="10371" y="2042"/>
                    </a:cubicBezTo>
                    <a:cubicBezTo>
                      <a:pt x="10180" y="1530"/>
                      <a:pt x="9692" y="1149"/>
                      <a:pt x="9168" y="970"/>
                    </a:cubicBezTo>
                    <a:cubicBezTo>
                      <a:pt x="8886" y="876"/>
                      <a:pt x="8591" y="828"/>
                      <a:pt x="8295" y="828"/>
                    </a:cubicBezTo>
                    <a:cubicBezTo>
                      <a:pt x="8029" y="828"/>
                      <a:pt x="7761" y="867"/>
                      <a:pt x="7501" y="946"/>
                    </a:cubicBezTo>
                    <a:cubicBezTo>
                      <a:pt x="6965" y="1125"/>
                      <a:pt x="6477" y="1423"/>
                      <a:pt x="6061" y="1804"/>
                    </a:cubicBezTo>
                    <a:cubicBezTo>
                      <a:pt x="5750" y="2104"/>
                      <a:pt x="5462" y="2435"/>
                      <a:pt x="5203" y="2783"/>
                    </a:cubicBezTo>
                    <a:lnTo>
                      <a:pt x="5203" y="2783"/>
                    </a:lnTo>
                    <a:cubicBezTo>
                      <a:pt x="4791" y="1859"/>
                      <a:pt x="4087" y="1093"/>
                      <a:pt x="3191" y="613"/>
                    </a:cubicBezTo>
                    <a:cubicBezTo>
                      <a:pt x="2715" y="339"/>
                      <a:pt x="2179" y="149"/>
                      <a:pt x="1631" y="53"/>
                    </a:cubicBezTo>
                    <a:cubicBezTo>
                      <a:pt x="1409" y="19"/>
                      <a:pt x="1182" y="0"/>
                      <a:pt x="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6188250" y="2349975"/>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6051350" y="2681125"/>
                <a:ext cx="252125" cy="106650"/>
              </a:xfrm>
              <a:custGeom>
                <a:avLst/>
                <a:gdLst/>
                <a:ahLst/>
                <a:cxnLst/>
                <a:rect l="l" t="t" r="r" b="b"/>
                <a:pathLst>
                  <a:path w="10085" h="4266" extrusionOk="0">
                    <a:moveTo>
                      <a:pt x="0" y="0"/>
                    </a:moveTo>
                    <a:cubicBezTo>
                      <a:pt x="1107" y="214"/>
                      <a:pt x="2143" y="714"/>
                      <a:pt x="3000" y="1465"/>
                    </a:cubicBezTo>
                    <a:cubicBezTo>
                      <a:pt x="3846" y="2167"/>
                      <a:pt x="4489" y="3096"/>
                      <a:pt x="4870" y="4143"/>
                    </a:cubicBezTo>
                    <a:cubicBezTo>
                      <a:pt x="4892" y="4219"/>
                      <a:pt x="4967" y="4266"/>
                      <a:pt x="5047" y="4266"/>
                    </a:cubicBezTo>
                    <a:cubicBezTo>
                      <a:pt x="5093" y="4266"/>
                      <a:pt x="5140" y="4250"/>
                      <a:pt x="5179" y="4215"/>
                    </a:cubicBezTo>
                    <a:cubicBezTo>
                      <a:pt x="5870" y="3560"/>
                      <a:pt x="6560" y="2905"/>
                      <a:pt x="7382" y="2465"/>
                    </a:cubicBezTo>
                    <a:cubicBezTo>
                      <a:pt x="7787" y="2238"/>
                      <a:pt x="8227" y="2084"/>
                      <a:pt x="8692" y="2000"/>
                    </a:cubicBezTo>
                    <a:cubicBezTo>
                      <a:pt x="8857" y="1971"/>
                      <a:pt x="9024" y="1956"/>
                      <a:pt x="9191" y="1956"/>
                    </a:cubicBezTo>
                    <a:cubicBezTo>
                      <a:pt x="9492" y="1956"/>
                      <a:pt x="9793" y="2004"/>
                      <a:pt x="10085" y="2096"/>
                    </a:cubicBezTo>
                    <a:cubicBezTo>
                      <a:pt x="9719" y="1917"/>
                      <a:pt x="9320" y="1822"/>
                      <a:pt x="8915" y="1822"/>
                    </a:cubicBezTo>
                    <a:cubicBezTo>
                      <a:pt x="8833" y="1822"/>
                      <a:pt x="8750" y="1826"/>
                      <a:pt x="8668" y="1834"/>
                    </a:cubicBezTo>
                    <a:cubicBezTo>
                      <a:pt x="8180" y="1869"/>
                      <a:pt x="7703" y="2000"/>
                      <a:pt x="7251" y="2215"/>
                    </a:cubicBezTo>
                    <a:cubicBezTo>
                      <a:pt x="6446" y="2580"/>
                      <a:pt x="5767" y="3157"/>
                      <a:pt x="5126" y="3739"/>
                    </a:cubicBezTo>
                    <a:lnTo>
                      <a:pt x="5126" y="3739"/>
                    </a:lnTo>
                    <a:cubicBezTo>
                      <a:pt x="4728" y="2734"/>
                      <a:pt x="4066" y="1858"/>
                      <a:pt x="3203" y="1203"/>
                    </a:cubicBezTo>
                    <a:cubicBezTo>
                      <a:pt x="2739" y="845"/>
                      <a:pt x="2227" y="560"/>
                      <a:pt x="1679" y="345"/>
                    </a:cubicBezTo>
                    <a:cubicBezTo>
                      <a:pt x="1143" y="143"/>
                      <a:pt x="583" y="2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5537575" y="2954500"/>
                <a:ext cx="361675" cy="115500"/>
              </a:xfrm>
              <a:custGeom>
                <a:avLst/>
                <a:gdLst/>
                <a:ahLst/>
                <a:cxnLst/>
                <a:rect l="l" t="t" r="r" b="b"/>
                <a:pathLst>
                  <a:path w="14467" h="4620" extrusionOk="0">
                    <a:moveTo>
                      <a:pt x="13626" y="0"/>
                    </a:moveTo>
                    <a:cubicBezTo>
                      <a:pt x="13232" y="0"/>
                      <a:pt x="12837" y="60"/>
                      <a:pt x="12455" y="185"/>
                    </a:cubicBezTo>
                    <a:cubicBezTo>
                      <a:pt x="11788" y="388"/>
                      <a:pt x="11169" y="709"/>
                      <a:pt x="10621" y="1138"/>
                    </a:cubicBezTo>
                    <a:cubicBezTo>
                      <a:pt x="9630" y="1903"/>
                      <a:pt x="8872" y="2903"/>
                      <a:pt x="8172" y="3907"/>
                    </a:cubicBezTo>
                    <a:lnTo>
                      <a:pt x="8172" y="3907"/>
                    </a:lnTo>
                    <a:cubicBezTo>
                      <a:pt x="7315" y="2644"/>
                      <a:pt x="6134" y="1644"/>
                      <a:pt x="4751" y="1007"/>
                    </a:cubicBezTo>
                    <a:cubicBezTo>
                      <a:pt x="4001" y="662"/>
                      <a:pt x="3216" y="424"/>
                      <a:pt x="2418" y="305"/>
                    </a:cubicBezTo>
                    <a:cubicBezTo>
                      <a:pt x="2031" y="248"/>
                      <a:pt x="1645" y="218"/>
                      <a:pt x="1260" y="218"/>
                    </a:cubicBezTo>
                    <a:cubicBezTo>
                      <a:pt x="838" y="218"/>
                      <a:pt x="418" y="254"/>
                      <a:pt x="1" y="328"/>
                    </a:cubicBezTo>
                    <a:cubicBezTo>
                      <a:pt x="121" y="323"/>
                      <a:pt x="242" y="320"/>
                      <a:pt x="362" y="320"/>
                    </a:cubicBezTo>
                    <a:cubicBezTo>
                      <a:pt x="1036" y="320"/>
                      <a:pt x="1701" y="405"/>
                      <a:pt x="2358" y="566"/>
                    </a:cubicBezTo>
                    <a:cubicBezTo>
                      <a:pt x="3132" y="745"/>
                      <a:pt x="3870" y="1019"/>
                      <a:pt x="4561" y="1388"/>
                    </a:cubicBezTo>
                    <a:cubicBezTo>
                      <a:pt x="5942" y="2102"/>
                      <a:pt x="7121" y="3174"/>
                      <a:pt x="7954" y="4496"/>
                    </a:cubicBezTo>
                    <a:cubicBezTo>
                      <a:pt x="7966" y="4531"/>
                      <a:pt x="7990" y="4555"/>
                      <a:pt x="8026" y="4579"/>
                    </a:cubicBezTo>
                    <a:cubicBezTo>
                      <a:pt x="8066" y="4606"/>
                      <a:pt x="8114" y="4619"/>
                      <a:pt x="8163" y="4619"/>
                    </a:cubicBezTo>
                    <a:cubicBezTo>
                      <a:pt x="8244" y="4619"/>
                      <a:pt x="8326" y="4582"/>
                      <a:pt x="8371" y="4507"/>
                    </a:cubicBezTo>
                    <a:cubicBezTo>
                      <a:pt x="9133" y="3400"/>
                      <a:pt x="9871" y="2293"/>
                      <a:pt x="10859" y="1436"/>
                    </a:cubicBezTo>
                    <a:cubicBezTo>
                      <a:pt x="11359" y="995"/>
                      <a:pt x="11919" y="650"/>
                      <a:pt x="12526" y="400"/>
                    </a:cubicBezTo>
                    <a:cubicBezTo>
                      <a:pt x="13050" y="188"/>
                      <a:pt x="13607" y="79"/>
                      <a:pt x="14162" y="79"/>
                    </a:cubicBezTo>
                    <a:cubicBezTo>
                      <a:pt x="14264" y="79"/>
                      <a:pt x="14366" y="83"/>
                      <a:pt x="14467" y="90"/>
                    </a:cubicBezTo>
                    <a:cubicBezTo>
                      <a:pt x="14189" y="31"/>
                      <a:pt x="13908" y="0"/>
                      <a:pt x="13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grpSp>
        <p:nvGrpSpPr>
          <p:cNvPr id="39" name="Google Shape;39;p4"/>
          <p:cNvGrpSpPr/>
          <p:nvPr/>
        </p:nvGrpSpPr>
        <p:grpSpPr>
          <a:xfrm>
            <a:off x="0" y="-1363749"/>
            <a:ext cx="10180634" cy="6507257"/>
            <a:chOff x="0" y="-1363749"/>
            <a:chExt cx="10180634" cy="6507257"/>
          </a:xfrm>
        </p:grpSpPr>
        <p:sp>
          <p:nvSpPr>
            <p:cNvPr id="40" name="Google Shape;40;p4"/>
            <p:cNvSpPr/>
            <p:nvPr/>
          </p:nvSpPr>
          <p:spPr>
            <a:xfrm>
              <a:off x="0" y="3239625"/>
              <a:ext cx="7574791" cy="1903882"/>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910474" y="-13637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4"/>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3500"/>
              <a:buNone/>
              <a:defRPr>
                <a:solidFill>
                  <a:schemeClr val="accent4"/>
                </a:solidFill>
              </a:defRPr>
            </a:lvl1pPr>
            <a:lvl2pPr lvl="1">
              <a:spcBef>
                <a:spcPts val="0"/>
              </a:spcBef>
              <a:spcAft>
                <a:spcPts val="0"/>
              </a:spcAft>
              <a:buClr>
                <a:schemeClr val="accent4"/>
              </a:buClr>
              <a:buSzPts val="3500"/>
              <a:buNone/>
              <a:defRPr>
                <a:solidFill>
                  <a:schemeClr val="accent4"/>
                </a:solidFill>
              </a:defRPr>
            </a:lvl2pPr>
            <a:lvl3pPr lvl="2">
              <a:spcBef>
                <a:spcPts val="0"/>
              </a:spcBef>
              <a:spcAft>
                <a:spcPts val="0"/>
              </a:spcAft>
              <a:buClr>
                <a:schemeClr val="accent4"/>
              </a:buClr>
              <a:buSzPts val="3500"/>
              <a:buNone/>
              <a:defRPr>
                <a:solidFill>
                  <a:schemeClr val="accent4"/>
                </a:solidFill>
              </a:defRPr>
            </a:lvl3pPr>
            <a:lvl4pPr lvl="3">
              <a:spcBef>
                <a:spcPts val="0"/>
              </a:spcBef>
              <a:spcAft>
                <a:spcPts val="0"/>
              </a:spcAft>
              <a:buClr>
                <a:schemeClr val="accent4"/>
              </a:buClr>
              <a:buSzPts val="3500"/>
              <a:buNone/>
              <a:defRPr>
                <a:solidFill>
                  <a:schemeClr val="accent4"/>
                </a:solidFill>
              </a:defRPr>
            </a:lvl4pPr>
            <a:lvl5pPr lvl="4">
              <a:spcBef>
                <a:spcPts val="0"/>
              </a:spcBef>
              <a:spcAft>
                <a:spcPts val="0"/>
              </a:spcAft>
              <a:buClr>
                <a:schemeClr val="accent4"/>
              </a:buClr>
              <a:buSzPts val="3500"/>
              <a:buNone/>
              <a:defRPr>
                <a:solidFill>
                  <a:schemeClr val="accent4"/>
                </a:solidFill>
              </a:defRPr>
            </a:lvl5pPr>
            <a:lvl6pPr lvl="5">
              <a:spcBef>
                <a:spcPts val="0"/>
              </a:spcBef>
              <a:spcAft>
                <a:spcPts val="0"/>
              </a:spcAft>
              <a:buClr>
                <a:schemeClr val="accent4"/>
              </a:buClr>
              <a:buSzPts val="3500"/>
              <a:buNone/>
              <a:defRPr>
                <a:solidFill>
                  <a:schemeClr val="accent4"/>
                </a:solidFill>
              </a:defRPr>
            </a:lvl6pPr>
            <a:lvl7pPr lvl="6">
              <a:spcBef>
                <a:spcPts val="0"/>
              </a:spcBef>
              <a:spcAft>
                <a:spcPts val="0"/>
              </a:spcAft>
              <a:buClr>
                <a:schemeClr val="accent4"/>
              </a:buClr>
              <a:buSzPts val="3500"/>
              <a:buNone/>
              <a:defRPr>
                <a:solidFill>
                  <a:schemeClr val="accent4"/>
                </a:solidFill>
              </a:defRPr>
            </a:lvl7pPr>
            <a:lvl8pPr lvl="7">
              <a:spcBef>
                <a:spcPts val="0"/>
              </a:spcBef>
              <a:spcAft>
                <a:spcPts val="0"/>
              </a:spcAft>
              <a:buClr>
                <a:schemeClr val="accent4"/>
              </a:buClr>
              <a:buSzPts val="3500"/>
              <a:buNone/>
              <a:defRPr>
                <a:solidFill>
                  <a:schemeClr val="accent4"/>
                </a:solidFill>
              </a:defRPr>
            </a:lvl8pPr>
            <a:lvl9pPr lvl="8">
              <a:spcBef>
                <a:spcPts val="0"/>
              </a:spcBef>
              <a:spcAft>
                <a:spcPts val="0"/>
              </a:spcAft>
              <a:buClr>
                <a:schemeClr val="accent4"/>
              </a:buClr>
              <a:buSzPts val="3500"/>
              <a:buNone/>
              <a:defRPr>
                <a:solidFill>
                  <a:schemeClr val="accent4"/>
                </a:solidFill>
              </a:defRPr>
            </a:lvl9pPr>
          </a:lstStyle>
          <a:p>
            <a:endParaRPr/>
          </a:p>
        </p:txBody>
      </p:sp>
      <p:sp>
        <p:nvSpPr>
          <p:cNvPr id="43" name="Google Shape;43;p4"/>
          <p:cNvSpPr txBox="1">
            <a:spLocks noGrp="1"/>
          </p:cNvSpPr>
          <p:nvPr>
            <p:ph type="body" idx="1"/>
          </p:nvPr>
        </p:nvSpPr>
        <p:spPr>
          <a:xfrm>
            <a:off x="758775" y="1053450"/>
            <a:ext cx="7452000" cy="3599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grpSp>
        <p:nvGrpSpPr>
          <p:cNvPr id="45" name="Google Shape;45;p5"/>
          <p:cNvGrpSpPr/>
          <p:nvPr/>
        </p:nvGrpSpPr>
        <p:grpSpPr>
          <a:xfrm>
            <a:off x="0" y="-1036249"/>
            <a:ext cx="9807109" cy="6179749"/>
            <a:chOff x="0" y="-1036249"/>
            <a:chExt cx="9807109" cy="6179749"/>
          </a:xfrm>
        </p:grpSpPr>
        <p:sp>
          <p:nvSpPr>
            <p:cNvPr id="46" name="Google Shape;46;p5"/>
            <p:cNvSpPr/>
            <p:nvPr/>
          </p:nvSpPr>
          <p:spPr>
            <a:xfrm>
              <a:off x="0" y="3403675"/>
              <a:ext cx="5312985" cy="1739822"/>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6536949"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6148250" y="4131450"/>
              <a:ext cx="3039100" cy="1012050"/>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5"/>
            <p:cNvGrpSpPr/>
            <p:nvPr/>
          </p:nvGrpSpPr>
          <p:grpSpPr>
            <a:xfrm>
              <a:off x="6739275" y="244825"/>
              <a:ext cx="1616875" cy="822250"/>
              <a:chOff x="6186650" y="997000"/>
              <a:chExt cx="1616875" cy="822250"/>
            </a:xfrm>
          </p:grpSpPr>
          <p:sp>
            <p:nvSpPr>
              <p:cNvPr id="50" name="Google Shape;50;p5"/>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5"/>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5" name="Google Shape;55;p5"/>
          <p:cNvSpPr txBox="1">
            <a:spLocks noGrp="1"/>
          </p:cNvSpPr>
          <p:nvPr>
            <p:ph type="body" idx="1"/>
          </p:nvPr>
        </p:nvSpPr>
        <p:spPr>
          <a:xfrm>
            <a:off x="1263550" y="2739675"/>
            <a:ext cx="2753100" cy="1062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6" name="Google Shape;56;p5"/>
          <p:cNvSpPr txBox="1">
            <a:spLocks noGrp="1"/>
          </p:cNvSpPr>
          <p:nvPr>
            <p:ph type="body" idx="2"/>
          </p:nvPr>
        </p:nvSpPr>
        <p:spPr>
          <a:xfrm>
            <a:off x="5127400" y="2739675"/>
            <a:ext cx="2753100" cy="1062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7" name="Google Shape;57;p5"/>
          <p:cNvSpPr txBox="1">
            <a:spLocks noGrp="1"/>
          </p:cNvSpPr>
          <p:nvPr>
            <p:ph type="title" idx="3"/>
          </p:nvPr>
        </p:nvSpPr>
        <p:spPr>
          <a:xfrm>
            <a:off x="1263625" y="2284275"/>
            <a:ext cx="27531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58" name="Google Shape;58;p5"/>
          <p:cNvSpPr txBox="1">
            <a:spLocks noGrp="1"/>
          </p:cNvSpPr>
          <p:nvPr>
            <p:ph type="title" idx="4"/>
          </p:nvPr>
        </p:nvSpPr>
        <p:spPr>
          <a:xfrm>
            <a:off x="5127400" y="2284275"/>
            <a:ext cx="2753100" cy="53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500" b="1">
                <a:solidFill>
                  <a:schemeClr val="accent4"/>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grpSp>
        <p:nvGrpSpPr>
          <p:cNvPr id="60" name="Google Shape;60;p6"/>
          <p:cNvGrpSpPr/>
          <p:nvPr/>
        </p:nvGrpSpPr>
        <p:grpSpPr>
          <a:xfrm>
            <a:off x="0" y="-1036249"/>
            <a:ext cx="9807109" cy="6179749"/>
            <a:chOff x="0" y="-1036249"/>
            <a:chExt cx="9807109" cy="6179749"/>
          </a:xfrm>
        </p:grpSpPr>
        <p:sp>
          <p:nvSpPr>
            <p:cNvPr id="61" name="Google Shape;61;p6"/>
            <p:cNvSpPr/>
            <p:nvPr/>
          </p:nvSpPr>
          <p:spPr>
            <a:xfrm>
              <a:off x="0" y="3403675"/>
              <a:ext cx="5312985" cy="1739822"/>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6536949"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6148250" y="4131450"/>
              <a:ext cx="3039100" cy="1012050"/>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6"/>
            <p:cNvGrpSpPr/>
            <p:nvPr/>
          </p:nvGrpSpPr>
          <p:grpSpPr>
            <a:xfrm>
              <a:off x="6739275" y="244825"/>
              <a:ext cx="1616875" cy="822250"/>
              <a:chOff x="6186650" y="997000"/>
              <a:chExt cx="1616875" cy="822250"/>
            </a:xfrm>
          </p:grpSpPr>
          <p:sp>
            <p:nvSpPr>
              <p:cNvPr id="65" name="Google Shape;65;p6"/>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6"/>
          <p:cNvSpPr txBox="1">
            <a:spLocks noGrp="1"/>
          </p:cNvSpPr>
          <p:nvPr>
            <p:ph type="title"/>
          </p:nvPr>
        </p:nvSpPr>
        <p:spPr>
          <a:xfrm>
            <a:off x="621590" y="410809"/>
            <a:ext cx="7626300" cy="57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3500"/>
              <a:buNone/>
              <a:defRPr>
                <a:solidFill>
                  <a:schemeClr val="accent4"/>
                </a:solidFill>
              </a:defRPr>
            </a:lvl1pPr>
            <a:lvl2pPr lvl="1">
              <a:spcBef>
                <a:spcPts val="0"/>
              </a:spcBef>
              <a:spcAft>
                <a:spcPts val="0"/>
              </a:spcAft>
              <a:buClr>
                <a:schemeClr val="accent6"/>
              </a:buClr>
              <a:buSzPts val="3500"/>
              <a:buNone/>
              <a:defRPr>
                <a:solidFill>
                  <a:schemeClr val="accent6"/>
                </a:solidFill>
              </a:defRPr>
            </a:lvl2pPr>
            <a:lvl3pPr lvl="2">
              <a:spcBef>
                <a:spcPts val="0"/>
              </a:spcBef>
              <a:spcAft>
                <a:spcPts val="0"/>
              </a:spcAft>
              <a:buClr>
                <a:schemeClr val="accent6"/>
              </a:buClr>
              <a:buSzPts val="3500"/>
              <a:buNone/>
              <a:defRPr>
                <a:solidFill>
                  <a:schemeClr val="accent6"/>
                </a:solidFill>
              </a:defRPr>
            </a:lvl3pPr>
            <a:lvl4pPr lvl="3">
              <a:spcBef>
                <a:spcPts val="0"/>
              </a:spcBef>
              <a:spcAft>
                <a:spcPts val="0"/>
              </a:spcAft>
              <a:buClr>
                <a:schemeClr val="accent6"/>
              </a:buClr>
              <a:buSzPts val="3500"/>
              <a:buNone/>
              <a:defRPr>
                <a:solidFill>
                  <a:schemeClr val="accent6"/>
                </a:solidFill>
              </a:defRPr>
            </a:lvl4pPr>
            <a:lvl5pPr lvl="4">
              <a:spcBef>
                <a:spcPts val="0"/>
              </a:spcBef>
              <a:spcAft>
                <a:spcPts val="0"/>
              </a:spcAft>
              <a:buClr>
                <a:schemeClr val="accent6"/>
              </a:buClr>
              <a:buSzPts val="3500"/>
              <a:buNone/>
              <a:defRPr>
                <a:solidFill>
                  <a:schemeClr val="accent6"/>
                </a:solidFill>
              </a:defRPr>
            </a:lvl5pPr>
            <a:lvl6pPr lvl="5">
              <a:spcBef>
                <a:spcPts val="0"/>
              </a:spcBef>
              <a:spcAft>
                <a:spcPts val="0"/>
              </a:spcAft>
              <a:buClr>
                <a:schemeClr val="accent6"/>
              </a:buClr>
              <a:buSzPts val="3500"/>
              <a:buNone/>
              <a:defRPr>
                <a:solidFill>
                  <a:schemeClr val="accent6"/>
                </a:solidFill>
              </a:defRPr>
            </a:lvl6pPr>
            <a:lvl7pPr lvl="6">
              <a:spcBef>
                <a:spcPts val="0"/>
              </a:spcBef>
              <a:spcAft>
                <a:spcPts val="0"/>
              </a:spcAft>
              <a:buClr>
                <a:schemeClr val="accent6"/>
              </a:buClr>
              <a:buSzPts val="3500"/>
              <a:buNone/>
              <a:defRPr>
                <a:solidFill>
                  <a:schemeClr val="accent6"/>
                </a:solidFill>
              </a:defRPr>
            </a:lvl7pPr>
            <a:lvl8pPr lvl="7">
              <a:spcBef>
                <a:spcPts val="0"/>
              </a:spcBef>
              <a:spcAft>
                <a:spcPts val="0"/>
              </a:spcAft>
              <a:buClr>
                <a:schemeClr val="accent6"/>
              </a:buClr>
              <a:buSzPts val="3500"/>
              <a:buNone/>
              <a:defRPr>
                <a:solidFill>
                  <a:schemeClr val="accent6"/>
                </a:solidFill>
              </a:defRPr>
            </a:lvl8pPr>
            <a:lvl9pPr lvl="8">
              <a:spcBef>
                <a:spcPts val="0"/>
              </a:spcBef>
              <a:spcAft>
                <a:spcPts val="0"/>
              </a:spcAft>
              <a:buClr>
                <a:schemeClr val="accent6"/>
              </a:buClr>
              <a:buSzPts val="3500"/>
              <a:buNone/>
              <a:defRPr>
                <a:solidFill>
                  <a:schemeClr val="accent6"/>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grpSp>
        <p:nvGrpSpPr>
          <p:cNvPr id="71" name="Google Shape;71;p7"/>
          <p:cNvGrpSpPr/>
          <p:nvPr/>
        </p:nvGrpSpPr>
        <p:grpSpPr>
          <a:xfrm>
            <a:off x="-2584021" y="-853255"/>
            <a:ext cx="12378388" cy="5996791"/>
            <a:chOff x="-2584021" y="-853255"/>
            <a:chExt cx="12378388" cy="5996791"/>
          </a:xfrm>
        </p:grpSpPr>
        <p:sp>
          <p:nvSpPr>
            <p:cNvPr id="72" name="Google Shape;72;p7"/>
            <p:cNvSpPr/>
            <p:nvPr/>
          </p:nvSpPr>
          <p:spPr>
            <a:xfrm flipH="1">
              <a:off x="2605099" y="3514797"/>
              <a:ext cx="6538901" cy="1628739"/>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7654976" y="486339"/>
              <a:ext cx="2139391" cy="1475170"/>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7"/>
            <p:cNvGrpSpPr/>
            <p:nvPr/>
          </p:nvGrpSpPr>
          <p:grpSpPr>
            <a:xfrm>
              <a:off x="6973634" y="796094"/>
              <a:ext cx="1893037" cy="962690"/>
              <a:chOff x="6186650" y="997000"/>
              <a:chExt cx="1616875" cy="822250"/>
            </a:xfrm>
          </p:grpSpPr>
          <p:sp>
            <p:nvSpPr>
              <p:cNvPr id="75" name="Google Shape;75;p7"/>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7"/>
            <p:cNvSpPr/>
            <p:nvPr/>
          </p:nvSpPr>
          <p:spPr>
            <a:xfrm>
              <a:off x="-2584021" y="-853255"/>
              <a:ext cx="3362362" cy="2318423"/>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7"/>
          <p:cNvSpPr txBox="1">
            <a:spLocks noGrp="1"/>
          </p:cNvSpPr>
          <p:nvPr>
            <p:ph type="title"/>
          </p:nvPr>
        </p:nvSpPr>
        <p:spPr>
          <a:xfrm>
            <a:off x="810775" y="1162425"/>
            <a:ext cx="4724400" cy="755700"/>
          </a:xfrm>
          <a:prstGeom prst="rect">
            <a:avLst/>
          </a:prstGeom>
        </p:spPr>
        <p:txBody>
          <a:bodyPr spcFirstLastPara="1" wrap="square" lIns="91425" tIns="91425" rIns="91425" bIns="91425" anchor="ctr" anchorCtr="0">
            <a:noAutofit/>
          </a:bodyPr>
          <a:lstStyle>
            <a:lvl1pPr lvl="0" algn="l">
              <a:spcBef>
                <a:spcPts val="0"/>
              </a:spcBef>
              <a:spcAft>
                <a:spcPts val="0"/>
              </a:spcAft>
              <a:buClr>
                <a:schemeClr val="accent4"/>
              </a:buClr>
              <a:buSzPts val="2400"/>
              <a:buNone/>
              <a:defRPr>
                <a:solidFill>
                  <a:schemeClr val="accent4"/>
                </a:solidFill>
              </a:defRPr>
            </a:lvl1pPr>
            <a:lvl2pPr lvl="1">
              <a:spcBef>
                <a:spcPts val="0"/>
              </a:spcBef>
              <a:spcAft>
                <a:spcPts val="0"/>
              </a:spcAft>
              <a:buClr>
                <a:schemeClr val="accent4"/>
              </a:buClr>
              <a:buSzPts val="2400"/>
              <a:buNone/>
              <a:defRPr sz="2400">
                <a:solidFill>
                  <a:schemeClr val="accent4"/>
                </a:solidFill>
              </a:defRPr>
            </a:lvl2pPr>
            <a:lvl3pPr lvl="2">
              <a:spcBef>
                <a:spcPts val="0"/>
              </a:spcBef>
              <a:spcAft>
                <a:spcPts val="0"/>
              </a:spcAft>
              <a:buClr>
                <a:schemeClr val="accent4"/>
              </a:buClr>
              <a:buSzPts val="2400"/>
              <a:buNone/>
              <a:defRPr sz="2400">
                <a:solidFill>
                  <a:schemeClr val="accent4"/>
                </a:solidFill>
              </a:defRPr>
            </a:lvl3pPr>
            <a:lvl4pPr lvl="3">
              <a:spcBef>
                <a:spcPts val="0"/>
              </a:spcBef>
              <a:spcAft>
                <a:spcPts val="0"/>
              </a:spcAft>
              <a:buClr>
                <a:schemeClr val="accent4"/>
              </a:buClr>
              <a:buSzPts val="2400"/>
              <a:buNone/>
              <a:defRPr sz="2400">
                <a:solidFill>
                  <a:schemeClr val="accent4"/>
                </a:solidFill>
              </a:defRPr>
            </a:lvl4pPr>
            <a:lvl5pPr lvl="4">
              <a:spcBef>
                <a:spcPts val="0"/>
              </a:spcBef>
              <a:spcAft>
                <a:spcPts val="0"/>
              </a:spcAft>
              <a:buClr>
                <a:schemeClr val="accent4"/>
              </a:buClr>
              <a:buSzPts val="2400"/>
              <a:buNone/>
              <a:defRPr sz="2400">
                <a:solidFill>
                  <a:schemeClr val="accent4"/>
                </a:solidFill>
              </a:defRPr>
            </a:lvl5pPr>
            <a:lvl6pPr lvl="5">
              <a:spcBef>
                <a:spcPts val="0"/>
              </a:spcBef>
              <a:spcAft>
                <a:spcPts val="0"/>
              </a:spcAft>
              <a:buClr>
                <a:schemeClr val="accent4"/>
              </a:buClr>
              <a:buSzPts val="2400"/>
              <a:buNone/>
              <a:defRPr sz="2400">
                <a:solidFill>
                  <a:schemeClr val="accent4"/>
                </a:solidFill>
              </a:defRPr>
            </a:lvl6pPr>
            <a:lvl7pPr lvl="6">
              <a:spcBef>
                <a:spcPts val="0"/>
              </a:spcBef>
              <a:spcAft>
                <a:spcPts val="0"/>
              </a:spcAft>
              <a:buClr>
                <a:schemeClr val="accent4"/>
              </a:buClr>
              <a:buSzPts val="2400"/>
              <a:buNone/>
              <a:defRPr sz="2400">
                <a:solidFill>
                  <a:schemeClr val="accent4"/>
                </a:solidFill>
              </a:defRPr>
            </a:lvl7pPr>
            <a:lvl8pPr lvl="7">
              <a:spcBef>
                <a:spcPts val="0"/>
              </a:spcBef>
              <a:spcAft>
                <a:spcPts val="0"/>
              </a:spcAft>
              <a:buClr>
                <a:schemeClr val="accent4"/>
              </a:buClr>
              <a:buSzPts val="2400"/>
              <a:buNone/>
              <a:defRPr sz="2400">
                <a:solidFill>
                  <a:schemeClr val="accent4"/>
                </a:solidFill>
              </a:defRPr>
            </a:lvl8pPr>
            <a:lvl9pPr lvl="8">
              <a:spcBef>
                <a:spcPts val="0"/>
              </a:spcBef>
              <a:spcAft>
                <a:spcPts val="0"/>
              </a:spcAft>
              <a:buClr>
                <a:schemeClr val="accent4"/>
              </a:buClr>
              <a:buSzPts val="2400"/>
              <a:buNone/>
              <a:defRPr sz="2400">
                <a:solidFill>
                  <a:schemeClr val="accent4"/>
                </a:solidFill>
              </a:defRPr>
            </a:lvl9pPr>
          </a:lstStyle>
          <a:p>
            <a:endParaRPr/>
          </a:p>
        </p:txBody>
      </p:sp>
      <p:sp>
        <p:nvSpPr>
          <p:cNvPr id="81" name="Google Shape;81;p7"/>
          <p:cNvSpPr txBox="1">
            <a:spLocks noGrp="1"/>
          </p:cNvSpPr>
          <p:nvPr>
            <p:ph type="body" idx="1"/>
          </p:nvPr>
        </p:nvSpPr>
        <p:spPr>
          <a:xfrm>
            <a:off x="963175" y="2072188"/>
            <a:ext cx="4897500" cy="1908900"/>
          </a:xfrm>
          <a:prstGeom prst="rect">
            <a:avLst/>
          </a:prstGeom>
        </p:spPr>
        <p:txBody>
          <a:bodyPr spcFirstLastPara="1" wrap="square" lIns="91425" tIns="91425" rIns="91425" bIns="91425" anchor="t" anchorCtr="0">
            <a:noAutofit/>
          </a:bodyPr>
          <a:lstStyle>
            <a:lvl1pPr marL="457200" lvl="0" indent="-292100">
              <a:lnSpc>
                <a:spcPct val="115000"/>
              </a:lnSpc>
              <a:spcBef>
                <a:spcPts val="0"/>
              </a:spcBef>
              <a:spcAft>
                <a:spcPts val="0"/>
              </a:spcAft>
              <a:buClr>
                <a:schemeClr val="accent4"/>
              </a:buClr>
              <a:buSzPts val="10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grpSp>
        <p:nvGrpSpPr>
          <p:cNvPr id="83" name="Google Shape;83;p8"/>
          <p:cNvGrpSpPr/>
          <p:nvPr/>
        </p:nvGrpSpPr>
        <p:grpSpPr>
          <a:xfrm>
            <a:off x="-53" y="193751"/>
            <a:ext cx="10233417" cy="4949762"/>
            <a:chOff x="-53" y="193751"/>
            <a:chExt cx="10233417" cy="4949762"/>
          </a:xfrm>
        </p:grpSpPr>
        <p:sp>
          <p:nvSpPr>
            <p:cNvPr id="84" name="Google Shape;84;p8"/>
            <p:cNvSpPr/>
            <p:nvPr/>
          </p:nvSpPr>
          <p:spPr>
            <a:xfrm flipH="1">
              <a:off x="-53" y="4029550"/>
              <a:ext cx="5297151" cy="1113963"/>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75" y="3852425"/>
              <a:ext cx="2311325" cy="1291043"/>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7710404" y="193751"/>
              <a:ext cx="2522961" cy="1740722"/>
            </a:xfrm>
            <a:custGeom>
              <a:avLst/>
              <a:gdLst/>
              <a:ahLst/>
              <a:cxnLst/>
              <a:rect l="l" t="t" r="r" b="b"/>
              <a:pathLst>
                <a:path w="15253" h="10524" extrusionOk="0">
                  <a:moveTo>
                    <a:pt x="7012" y="1"/>
                  </a:moveTo>
                  <a:cubicBezTo>
                    <a:pt x="6601" y="1"/>
                    <a:pt x="6193" y="59"/>
                    <a:pt x="5799" y="181"/>
                  </a:cubicBezTo>
                  <a:cubicBezTo>
                    <a:pt x="4537" y="574"/>
                    <a:pt x="3477" y="1669"/>
                    <a:pt x="3287" y="2979"/>
                  </a:cubicBezTo>
                  <a:cubicBezTo>
                    <a:pt x="3200" y="2970"/>
                    <a:pt x="3112" y="2965"/>
                    <a:pt x="3025" y="2965"/>
                  </a:cubicBezTo>
                  <a:cubicBezTo>
                    <a:pt x="1898" y="2965"/>
                    <a:pt x="735" y="3729"/>
                    <a:pt x="381" y="4801"/>
                  </a:cubicBezTo>
                  <a:cubicBezTo>
                    <a:pt x="0" y="5956"/>
                    <a:pt x="560" y="7349"/>
                    <a:pt x="1643" y="7896"/>
                  </a:cubicBezTo>
                  <a:cubicBezTo>
                    <a:pt x="2244" y="8202"/>
                    <a:pt x="2930" y="8256"/>
                    <a:pt x="3608" y="8256"/>
                  </a:cubicBezTo>
                  <a:cubicBezTo>
                    <a:pt x="3695" y="8256"/>
                    <a:pt x="3783" y="8255"/>
                    <a:pt x="3870" y="8254"/>
                  </a:cubicBezTo>
                  <a:cubicBezTo>
                    <a:pt x="4239" y="9230"/>
                    <a:pt x="5239" y="9873"/>
                    <a:pt x="6227" y="10230"/>
                  </a:cubicBezTo>
                  <a:cubicBezTo>
                    <a:pt x="6525" y="10337"/>
                    <a:pt x="6835" y="10421"/>
                    <a:pt x="7156" y="10480"/>
                  </a:cubicBezTo>
                  <a:cubicBezTo>
                    <a:pt x="7353" y="10509"/>
                    <a:pt x="7551" y="10523"/>
                    <a:pt x="7746" y="10523"/>
                  </a:cubicBezTo>
                  <a:cubicBezTo>
                    <a:pt x="9085" y="10523"/>
                    <a:pt x="10352" y="9862"/>
                    <a:pt x="11121" y="8730"/>
                  </a:cubicBezTo>
                  <a:cubicBezTo>
                    <a:pt x="11516" y="8913"/>
                    <a:pt x="11945" y="9006"/>
                    <a:pt x="12373" y="9006"/>
                  </a:cubicBezTo>
                  <a:cubicBezTo>
                    <a:pt x="12835" y="9006"/>
                    <a:pt x="13296" y="8898"/>
                    <a:pt x="13716" y="8682"/>
                  </a:cubicBezTo>
                  <a:cubicBezTo>
                    <a:pt x="14526" y="8254"/>
                    <a:pt x="15074" y="7456"/>
                    <a:pt x="15169" y="6551"/>
                  </a:cubicBezTo>
                  <a:cubicBezTo>
                    <a:pt x="15252" y="5622"/>
                    <a:pt x="14824" y="4717"/>
                    <a:pt x="14062" y="4182"/>
                  </a:cubicBezTo>
                  <a:cubicBezTo>
                    <a:pt x="14490" y="3586"/>
                    <a:pt x="14526" y="2812"/>
                    <a:pt x="14181" y="2170"/>
                  </a:cubicBezTo>
                  <a:cubicBezTo>
                    <a:pt x="13812" y="1539"/>
                    <a:pt x="13169" y="1134"/>
                    <a:pt x="12442" y="1086"/>
                  </a:cubicBezTo>
                  <a:cubicBezTo>
                    <a:pt x="12397" y="1083"/>
                    <a:pt x="12351" y="1082"/>
                    <a:pt x="12306" y="1082"/>
                  </a:cubicBezTo>
                  <a:cubicBezTo>
                    <a:pt x="11635" y="1082"/>
                    <a:pt x="10957" y="1404"/>
                    <a:pt x="10478" y="1872"/>
                  </a:cubicBezTo>
                  <a:cubicBezTo>
                    <a:pt x="10418" y="1384"/>
                    <a:pt x="10014" y="1027"/>
                    <a:pt x="9597" y="765"/>
                  </a:cubicBezTo>
                  <a:cubicBezTo>
                    <a:pt x="8827" y="281"/>
                    <a:pt x="7916" y="1"/>
                    <a:pt x="70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87;p8"/>
            <p:cNvGrpSpPr/>
            <p:nvPr/>
          </p:nvGrpSpPr>
          <p:grpSpPr>
            <a:xfrm>
              <a:off x="681645" y="419916"/>
              <a:ext cx="1864095" cy="947972"/>
              <a:chOff x="6186650" y="997000"/>
              <a:chExt cx="1616875" cy="822250"/>
            </a:xfrm>
          </p:grpSpPr>
          <p:sp>
            <p:nvSpPr>
              <p:cNvPr id="88" name="Google Shape;88;p8"/>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8"/>
            <p:cNvSpPr/>
            <p:nvPr/>
          </p:nvSpPr>
          <p:spPr>
            <a:xfrm flipH="1">
              <a:off x="6576100" y="4428075"/>
              <a:ext cx="2567900" cy="715438"/>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291800" y="1295400"/>
            <a:ext cx="6560400" cy="2695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4"/>
              </a:buClr>
              <a:buSzPts val="4800"/>
              <a:buNone/>
              <a:defRPr sz="9000">
                <a:solidFill>
                  <a:schemeClr val="accent4"/>
                </a:solidFill>
              </a:defRPr>
            </a:lvl1pPr>
            <a:lvl2pPr lvl="1">
              <a:spcBef>
                <a:spcPts val="0"/>
              </a:spcBef>
              <a:spcAft>
                <a:spcPts val="0"/>
              </a:spcAft>
              <a:buClr>
                <a:schemeClr val="accent4"/>
              </a:buClr>
              <a:buSzPts val="4800"/>
              <a:buNone/>
              <a:defRPr sz="4800">
                <a:solidFill>
                  <a:schemeClr val="accent4"/>
                </a:solidFill>
              </a:defRPr>
            </a:lvl2pPr>
            <a:lvl3pPr lvl="2">
              <a:spcBef>
                <a:spcPts val="0"/>
              </a:spcBef>
              <a:spcAft>
                <a:spcPts val="0"/>
              </a:spcAft>
              <a:buClr>
                <a:schemeClr val="accent4"/>
              </a:buClr>
              <a:buSzPts val="4800"/>
              <a:buNone/>
              <a:defRPr sz="4800">
                <a:solidFill>
                  <a:schemeClr val="accent4"/>
                </a:solidFill>
              </a:defRPr>
            </a:lvl3pPr>
            <a:lvl4pPr lvl="3">
              <a:spcBef>
                <a:spcPts val="0"/>
              </a:spcBef>
              <a:spcAft>
                <a:spcPts val="0"/>
              </a:spcAft>
              <a:buClr>
                <a:schemeClr val="accent4"/>
              </a:buClr>
              <a:buSzPts val="4800"/>
              <a:buNone/>
              <a:defRPr sz="4800">
                <a:solidFill>
                  <a:schemeClr val="accent4"/>
                </a:solidFill>
              </a:defRPr>
            </a:lvl4pPr>
            <a:lvl5pPr lvl="4">
              <a:spcBef>
                <a:spcPts val="0"/>
              </a:spcBef>
              <a:spcAft>
                <a:spcPts val="0"/>
              </a:spcAft>
              <a:buClr>
                <a:schemeClr val="accent4"/>
              </a:buClr>
              <a:buSzPts val="4800"/>
              <a:buNone/>
              <a:defRPr sz="4800">
                <a:solidFill>
                  <a:schemeClr val="accent4"/>
                </a:solidFill>
              </a:defRPr>
            </a:lvl5pPr>
            <a:lvl6pPr lvl="5">
              <a:spcBef>
                <a:spcPts val="0"/>
              </a:spcBef>
              <a:spcAft>
                <a:spcPts val="0"/>
              </a:spcAft>
              <a:buClr>
                <a:schemeClr val="accent4"/>
              </a:buClr>
              <a:buSzPts val="4800"/>
              <a:buNone/>
              <a:defRPr sz="4800">
                <a:solidFill>
                  <a:schemeClr val="accent4"/>
                </a:solidFill>
              </a:defRPr>
            </a:lvl6pPr>
            <a:lvl7pPr lvl="6">
              <a:spcBef>
                <a:spcPts val="0"/>
              </a:spcBef>
              <a:spcAft>
                <a:spcPts val="0"/>
              </a:spcAft>
              <a:buClr>
                <a:schemeClr val="accent4"/>
              </a:buClr>
              <a:buSzPts val="4800"/>
              <a:buNone/>
              <a:defRPr sz="4800">
                <a:solidFill>
                  <a:schemeClr val="accent4"/>
                </a:solidFill>
              </a:defRPr>
            </a:lvl7pPr>
            <a:lvl8pPr lvl="7">
              <a:spcBef>
                <a:spcPts val="0"/>
              </a:spcBef>
              <a:spcAft>
                <a:spcPts val="0"/>
              </a:spcAft>
              <a:buClr>
                <a:schemeClr val="accent4"/>
              </a:buClr>
              <a:buSzPts val="4800"/>
              <a:buNone/>
              <a:defRPr sz="4800">
                <a:solidFill>
                  <a:schemeClr val="accent4"/>
                </a:solidFill>
              </a:defRPr>
            </a:lvl8pPr>
            <a:lvl9pPr lvl="8">
              <a:spcBef>
                <a:spcPts val="0"/>
              </a:spcBef>
              <a:spcAft>
                <a:spcPts val="0"/>
              </a:spcAft>
              <a:buClr>
                <a:schemeClr val="accent4"/>
              </a:buClr>
              <a:buSzPts val="4800"/>
              <a:buNone/>
              <a:defRPr sz="4800">
                <a:solidFill>
                  <a:schemeClr val="accent4"/>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grpSp>
        <p:nvGrpSpPr>
          <p:cNvPr id="95" name="Google Shape;95;p9"/>
          <p:cNvGrpSpPr/>
          <p:nvPr/>
        </p:nvGrpSpPr>
        <p:grpSpPr>
          <a:xfrm>
            <a:off x="0" y="199922"/>
            <a:ext cx="9627400" cy="4943593"/>
            <a:chOff x="0" y="199922"/>
            <a:chExt cx="9627400" cy="4943593"/>
          </a:xfrm>
        </p:grpSpPr>
        <p:grpSp>
          <p:nvGrpSpPr>
            <p:cNvPr id="96" name="Google Shape;96;p9"/>
            <p:cNvGrpSpPr/>
            <p:nvPr/>
          </p:nvGrpSpPr>
          <p:grpSpPr>
            <a:xfrm>
              <a:off x="6186650" y="199922"/>
              <a:ext cx="3243130" cy="1619328"/>
              <a:chOff x="6186650" y="199922"/>
              <a:chExt cx="3243130" cy="1619328"/>
            </a:xfrm>
          </p:grpSpPr>
          <p:sp>
            <p:nvSpPr>
              <p:cNvPr id="97" name="Google Shape;97;p9"/>
              <p:cNvSpPr/>
              <p:nvPr/>
            </p:nvSpPr>
            <p:spPr>
              <a:xfrm>
                <a:off x="7960459" y="199922"/>
                <a:ext cx="1469321" cy="1013777"/>
              </a:xfrm>
              <a:custGeom>
                <a:avLst/>
                <a:gdLst/>
                <a:ahLst/>
                <a:cxnLst/>
                <a:rect l="l" t="t" r="r" b="b"/>
                <a:pathLst>
                  <a:path w="15253" h="10524" extrusionOk="0">
                    <a:moveTo>
                      <a:pt x="7012" y="1"/>
                    </a:moveTo>
                    <a:cubicBezTo>
                      <a:pt x="6601" y="1"/>
                      <a:pt x="6193" y="59"/>
                      <a:pt x="5799" y="181"/>
                    </a:cubicBezTo>
                    <a:cubicBezTo>
                      <a:pt x="4537" y="574"/>
                      <a:pt x="3477" y="1669"/>
                      <a:pt x="3287" y="2979"/>
                    </a:cubicBezTo>
                    <a:cubicBezTo>
                      <a:pt x="3200" y="2970"/>
                      <a:pt x="3112" y="2965"/>
                      <a:pt x="3025" y="2965"/>
                    </a:cubicBezTo>
                    <a:cubicBezTo>
                      <a:pt x="1898" y="2965"/>
                      <a:pt x="735" y="3729"/>
                      <a:pt x="381" y="4801"/>
                    </a:cubicBezTo>
                    <a:cubicBezTo>
                      <a:pt x="0" y="5956"/>
                      <a:pt x="560" y="7349"/>
                      <a:pt x="1643" y="7896"/>
                    </a:cubicBezTo>
                    <a:cubicBezTo>
                      <a:pt x="2244" y="8202"/>
                      <a:pt x="2930" y="8256"/>
                      <a:pt x="3608" y="8256"/>
                    </a:cubicBezTo>
                    <a:cubicBezTo>
                      <a:pt x="3695" y="8256"/>
                      <a:pt x="3783" y="8255"/>
                      <a:pt x="3870" y="8254"/>
                    </a:cubicBezTo>
                    <a:cubicBezTo>
                      <a:pt x="4239" y="9230"/>
                      <a:pt x="5239" y="9873"/>
                      <a:pt x="6227" y="10230"/>
                    </a:cubicBezTo>
                    <a:cubicBezTo>
                      <a:pt x="6525" y="10337"/>
                      <a:pt x="6835" y="10421"/>
                      <a:pt x="7156" y="10480"/>
                    </a:cubicBezTo>
                    <a:cubicBezTo>
                      <a:pt x="7353" y="10509"/>
                      <a:pt x="7551" y="10523"/>
                      <a:pt x="7746" y="10523"/>
                    </a:cubicBezTo>
                    <a:cubicBezTo>
                      <a:pt x="9085" y="10523"/>
                      <a:pt x="10352" y="9862"/>
                      <a:pt x="11121" y="8730"/>
                    </a:cubicBezTo>
                    <a:cubicBezTo>
                      <a:pt x="11516" y="8913"/>
                      <a:pt x="11945" y="9006"/>
                      <a:pt x="12373" y="9006"/>
                    </a:cubicBezTo>
                    <a:cubicBezTo>
                      <a:pt x="12835" y="9006"/>
                      <a:pt x="13296" y="8898"/>
                      <a:pt x="13716" y="8682"/>
                    </a:cubicBezTo>
                    <a:cubicBezTo>
                      <a:pt x="14526" y="8254"/>
                      <a:pt x="15074" y="7456"/>
                      <a:pt x="15169" y="6551"/>
                    </a:cubicBezTo>
                    <a:cubicBezTo>
                      <a:pt x="15252" y="5622"/>
                      <a:pt x="14824" y="4717"/>
                      <a:pt x="14062" y="4182"/>
                    </a:cubicBezTo>
                    <a:cubicBezTo>
                      <a:pt x="14490" y="3586"/>
                      <a:pt x="14526" y="2812"/>
                      <a:pt x="14181" y="2170"/>
                    </a:cubicBezTo>
                    <a:cubicBezTo>
                      <a:pt x="13812" y="1539"/>
                      <a:pt x="13169" y="1134"/>
                      <a:pt x="12442" y="1086"/>
                    </a:cubicBezTo>
                    <a:cubicBezTo>
                      <a:pt x="12397" y="1083"/>
                      <a:pt x="12351" y="1082"/>
                      <a:pt x="12306" y="1082"/>
                    </a:cubicBezTo>
                    <a:cubicBezTo>
                      <a:pt x="11635" y="1082"/>
                      <a:pt x="10957" y="1404"/>
                      <a:pt x="10478" y="1872"/>
                    </a:cubicBezTo>
                    <a:cubicBezTo>
                      <a:pt x="10418" y="1384"/>
                      <a:pt x="10014" y="1027"/>
                      <a:pt x="9597" y="765"/>
                    </a:cubicBezTo>
                    <a:cubicBezTo>
                      <a:pt x="8827" y="281"/>
                      <a:pt x="7916" y="1"/>
                      <a:pt x="70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9"/>
              <p:cNvGrpSpPr/>
              <p:nvPr/>
            </p:nvGrpSpPr>
            <p:grpSpPr>
              <a:xfrm>
                <a:off x="6186650" y="997000"/>
                <a:ext cx="1616875" cy="822250"/>
                <a:chOff x="6186650" y="997000"/>
                <a:chExt cx="1616875" cy="822250"/>
              </a:xfrm>
            </p:grpSpPr>
            <p:sp>
              <p:nvSpPr>
                <p:cNvPr id="99" name="Google Shape;99;p9"/>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 name="Google Shape;103;p9"/>
            <p:cNvSpPr/>
            <p:nvPr/>
          </p:nvSpPr>
          <p:spPr>
            <a:xfrm flipH="1">
              <a:off x="3088499" y="2738625"/>
              <a:ext cx="6538901" cy="2404890"/>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0" y="3225500"/>
              <a:ext cx="2141443" cy="1918013"/>
            </a:xfrm>
            <a:custGeom>
              <a:avLst/>
              <a:gdLst/>
              <a:ahLst/>
              <a:cxnLst/>
              <a:rect l="l" t="t" r="r" b="b"/>
              <a:pathLst>
                <a:path w="92453" h="35422" extrusionOk="0">
                  <a:moveTo>
                    <a:pt x="92452" y="35267"/>
                  </a:moveTo>
                  <a:cubicBezTo>
                    <a:pt x="92452" y="35267"/>
                    <a:pt x="73069" y="1"/>
                    <a:pt x="0" y="1787"/>
                  </a:cubicBezTo>
                  <a:lnTo>
                    <a:pt x="0" y="35208"/>
                  </a:lnTo>
                  <a:cubicBezTo>
                    <a:pt x="0" y="35327"/>
                    <a:pt x="84" y="35422"/>
                    <a:pt x="203" y="35422"/>
                  </a:cubicBezTo>
                  <a:lnTo>
                    <a:pt x="92238" y="35422"/>
                  </a:lnTo>
                  <a:cubicBezTo>
                    <a:pt x="92357" y="35422"/>
                    <a:pt x="92452" y="35327"/>
                    <a:pt x="92452" y="352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9"/>
          <p:cNvSpPr txBox="1">
            <a:spLocks noGrp="1"/>
          </p:cNvSpPr>
          <p:nvPr>
            <p:ph type="title"/>
          </p:nvPr>
        </p:nvSpPr>
        <p:spPr>
          <a:xfrm>
            <a:off x="963175" y="1391710"/>
            <a:ext cx="4045200" cy="699600"/>
          </a:xfrm>
          <a:prstGeom prst="rect">
            <a:avLst/>
          </a:prstGeom>
        </p:spPr>
        <p:txBody>
          <a:bodyPr spcFirstLastPara="1" wrap="square" lIns="91425" tIns="91425" rIns="91425" bIns="91425" anchor="b" anchorCtr="0">
            <a:noAutofit/>
          </a:bodyPr>
          <a:lstStyle>
            <a:lvl1pPr lvl="0" algn="l">
              <a:spcBef>
                <a:spcPts val="0"/>
              </a:spcBef>
              <a:spcAft>
                <a:spcPts val="0"/>
              </a:spcAft>
              <a:buSzPts val="4200"/>
              <a:buNone/>
              <a:defRPr>
                <a:solidFill>
                  <a:schemeClr val="accent4"/>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6" name="Google Shape;106;p9"/>
          <p:cNvSpPr txBox="1">
            <a:spLocks noGrp="1"/>
          </p:cNvSpPr>
          <p:nvPr>
            <p:ph type="subTitle" idx="1"/>
          </p:nvPr>
        </p:nvSpPr>
        <p:spPr>
          <a:xfrm>
            <a:off x="963175" y="2102800"/>
            <a:ext cx="3865200" cy="1661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lvl1pPr>
            <a:lvl2pPr lvl="1" algn="ctr">
              <a:lnSpc>
                <a:spcPct val="100000"/>
              </a:lnSpc>
              <a:spcBef>
                <a:spcPts val="100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grpSp>
        <p:nvGrpSpPr>
          <p:cNvPr id="108" name="Google Shape;108;p10"/>
          <p:cNvGrpSpPr/>
          <p:nvPr/>
        </p:nvGrpSpPr>
        <p:grpSpPr>
          <a:xfrm>
            <a:off x="69" y="-1036249"/>
            <a:ext cx="9807040" cy="6179717"/>
            <a:chOff x="69" y="-1036249"/>
            <a:chExt cx="9807040" cy="6179717"/>
          </a:xfrm>
        </p:grpSpPr>
        <p:sp>
          <p:nvSpPr>
            <p:cNvPr id="109" name="Google Shape;109;p10"/>
            <p:cNvSpPr/>
            <p:nvPr/>
          </p:nvSpPr>
          <p:spPr>
            <a:xfrm>
              <a:off x="6536949" y="-1036249"/>
              <a:ext cx="3270161" cy="2254882"/>
            </a:xfrm>
            <a:custGeom>
              <a:avLst/>
              <a:gdLst/>
              <a:ahLst/>
              <a:cxnLst/>
              <a:rect l="l" t="t" r="r" b="b"/>
              <a:pathLst>
                <a:path w="19289" h="13300" extrusionOk="0">
                  <a:moveTo>
                    <a:pt x="8878" y="1"/>
                  </a:moveTo>
                  <a:cubicBezTo>
                    <a:pt x="8356" y="1"/>
                    <a:pt x="7835" y="75"/>
                    <a:pt x="7335" y="231"/>
                  </a:cubicBezTo>
                  <a:cubicBezTo>
                    <a:pt x="5739" y="720"/>
                    <a:pt x="4406" y="2113"/>
                    <a:pt x="4168" y="3768"/>
                  </a:cubicBezTo>
                  <a:cubicBezTo>
                    <a:pt x="4055" y="3755"/>
                    <a:pt x="3942" y="3749"/>
                    <a:pt x="3828" y="3749"/>
                  </a:cubicBezTo>
                  <a:cubicBezTo>
                    <a:pt x="2402" y="3749"/>
                    <a:pt x="930" y="4697"/>
                    <a:pt x="488" y="6054"/>
                  </a:cubicBezTo>
                  <a:cubicBezTo>
                    <a:pt x="0" y="7518"/>
                    <a:pt x="715" y="9280"/>
                    <a:pt x="2084" y="9983"/>
                  </a:cubicBezTo>
                  <a:cubicBezTo>
                    <a:pt x="2819" y="10350"/>
                    <a:pt x="3658" y="10429"/>
                    <a:pt x="4491" y="10429"/>
                  </a:cubicBezTo>
                  <a:cubicBezTo>
                    <a:pt x="4629" y="10429"/>
                    <a:pt x="4768" y="10427"/>
                    <a:pt x="4906" y="10423"/>
                  </a:cubicBezTo>
                  <a:cubicBezTo>
                    <a:pt x="5370" y="11673"/>
                    <a:pt x="6632" y="12483"/>
                    <a:pt x="7882" y="12923"/>
                  </a:cubicBezTo>
                  <a:cubicBezTo>
                    <a:pt x="8263" y="13054"/>
                    <a:pt x="8656" y="13162"/>
                    <a:pt x="9061" y="13245"/>
                  </a:cubicBezTo>
                  <a:cubicBezTo>
                    <a:pt x="9310" y="13281"/>
                    <a:pt x="9559" y="13299"/>
                    <a:pt x="9806" y="13299"/>
                  </a:cubicBezTo>
                  <a:cubicBezTo>
                    <a:pt x="11495" y="13299"/>
                    <a:pt x="13096" y="12465"/>
                    <a:pt x="14062" y="11042"/>
                  </a:cubicBezTo>
                  <a:cubicBezTo>
                    <a:pt x="14561" y="11269"/>
                    <a:pt x="15095" y="11382"/>
                    <a:pt x="15629" y="11382"/>
                  </a:cubicBezTo>
                  <a:cubicBezTo>
                    <a:pt x="16217" y="11382"/>
                    <a:pt x="16805" y="11245"/>
                    <a:pt x="17348" y="10971"/>
                  </a:cubicBezTo>
                  <a:cubicBezTo>
                    <a:pt x="18372" y="10435"/>
                    <a:pt x="19062" y="9423"/>
                    <a:pt x="19193" y="8268"/>
                  </a:cubicBezTo>
                  <a:cubicBezTo>
                    <a:pt x="19288" y="7137"/>
                    <a:pt x="18729" y="5911"/>
                    <a:pt x="17776" y="5280"/>
                  </a:cubicBezTo>
                  <a:cubicBezTo>
                    <a:pt x="18312" y="4530"/>
                    <a:pt x="18372" y="3541"/>
                    <a:pt x="17931" y="2732"/>
                  </a:cubicBezTo>
                  <a:cubicBezTo>
                    <a:pt x="17467" y="1946"/>
                    <a:pt x="16645" y="1434"/>
                    <a:pt x="15728" y="1363"/>
                  </a:cubicBezTo>
                  <a:cubicBezTo>
                    <a:pt x="15673" y="1359"/>
                    <a:pt x="15617" y="1357"/>
                    <a:pt x="15561" y="1357"/>
                  </a:cubicBezTo>
                  <a:cubicBezTo>
                    <a:pt x="14720" y="1357"/>
                    <a:pt x="13854" y="1770"/>
                    <a:pt x="13240" y="2351"/>
                  </a:cubicBezTo>
                  <a:cubicBezTo>
                    <a:pt x="13169" y="1744"/>
                    <a:pt x="12657" y="1291"/>
                    <a:pt x="12145" y="958"/>
                  </a:cubicBezTo>
                  <a:cubicBezTo>
                    <a:pt x="11172" y="353"/>
                    <a:pt x="10021" y="1"/>
                    <a:pt x="88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0"/>
            <p:cNvGrpSpPr/>
            <p:nvPr/>
          </p:nvGrpSpPr>
          <p:grpSpPr>
            <a:xfrm>
              <a:off x="6186650" y="730925"/>
              <a:ext cx="1616875" cy="822250"/>
              <a:chOff x="6186650" y="997000"/>
              <a:chExt cx="1616875" cy="822250"/>
            </a:xfrm>
          </p:grpSpPr>
          <p:sp>
            <p:nvSpPr>
              <p:cNvPr id="111" name="Google Shape;111;p10"/>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0"/>
            <p:cNvSpPr/>
            <p:nvPr/>
          </p:nvSpPr>
          <p:spPr>
            <a:xfrm flipH="1">
              <a:off x="69" y="3957600"/>
              <a:ext cx="2617881" cy="1185868"/>
            </a:xfrm>
            <a:custGeom>
              <a:avLst/>
              <a:gdLst/>
              <a:ahLst/>
              <a:cxnLst/>
              <a:rect l="l" t="t" r="r" b="b"/>
              <a:pathLst>
                <a:path w="121564" h="55067" extrusionOk="0">
                  <a:moveTo>
                    <a:pt x="53638" y="33076"/>
                  </a:moveTo>
                  <a:cubicBezTo>
                    <a:pt x="79082" y="36052"/>
                    <a:pt x="76618" y="0"/>
                    <a:pt x="121564" y="21289"/>
                  </a:cubicBezTo>
                  <a:lnTo>
                    <a:pt x="121564" y="54864"/>
                  </a:lnTo>
                  <a:cubicBezTo>
                    <a:pt x="121564" y="54971"/>
                    <a:pt x="121468" y="55067"/>
                    <a:pt x="121349" y="55067"/>
                  </a:cubicBezTo>
                  <a:lnTo>
                    <a:pt x="120" y="55067"/>
                  </a:lnTo>
                  <a:cubicBezTo>
                    <a:pt x="1" y="55067"/>
                    <a:pt x="120" y="54971"/>
                    <a:pt x="120" y="54864"/>
                  </a:cubicBezTo>
                  <a:cubicBezTo>
                    <a:pt x="120" y="54864"/>
                    <a:pt x="120" y="26789"/>
                    <a:pt x="53638" y="3307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0"/>
          <p:cNvSpPr txBox="1">
            <a:spLocks noGrp="1"/>
          </p:cNvSpPr>
          <p:nvPr>
            <p:ph type="title"/>
          </p:nvPr>
        </p:nvSpPr>
        <p:spPr>
          <a:xfrm>
            <a:off x="817400" y="508998"/>
            <a:ext cx="3935100" cy="1144800"/>
          </a:xfrm>
          <a:prstGeom prst="rect">
            <a:avLst/>
          </a:prstGeom>
        </p:spPr>
        <p:txBody>
          <a:bodyPr spcFirstLastPara="1" wrap="square" lIns="91425" tIns="91425" rIns="91425" bIns="91425" anchor="ctr" anchorCtr="0">
            <a:noAutofit/>
          </a:bodyPr>
          <a:lstStyle>
            <a:lvl1pPr lvl="0" algn="l">
              <a:spcBef>
                <a:spcPts val="0"/>
              </a:spcBef>
              <a:spcAft>
                <a:spcPts val="0"/>
              </a:spcAft>
              <a:buSzPts val="3500"/>
              <a:buNone/>
              <a:defRPr sz="4000">
                <a:solidFill>
                  <a:schemeClr val="accent4"/>
                </a:solidFill>
              </a:defRPr>
            </a:lvl1pPr>
            <a:lvl2pPr lvl="1">
              <a:spcBef>
                <a:spcPts val="0"/>
              </a:spcBef>
              <a:spcAft>
                <a:spcPts val="0"/>
              </a:spcAft>
              <a:buSzPts val="3500"/>
              <a:buNone/>
              <a:defRPr>
                <a:latin typeface="Nunito"/>
                <a:ea typeface="Nunito"/>
                <a:cs typeface="Nunito"/>
                <a:sym typeface="Nunito"/>
              </a:defRPr>
            </a:lvl2pPr>
            <a:lvl3pPr lvl="2">
              <a:spcBef>
                <a:spcPts val="0"/>
              </a:spcBef>
              <a:spcAft>
                <a:spcPts val="0"/>
              </a:spcAft>
              <a:buSzPts val="3500"/>
              <a:buNone/>
              <a:defRPr>
                <a:latin typeface="Nunito"/>
                <a:ea typeface="Nunito"/>
                <a:cs typeface="Nunito"/>
                <a:sym typeface="Nunito"/>
              </a:defRPr>
            </a:lvl3pPr>
            <a:lvl4pPr lvl="3">
              <a:spcBef>
                <a:spcPts val="0"/>
              </a:spcBef>
              <a:spcAft>
                <a:spcPts val="0"/>
              </a:spcAft>
              <a:buSzPts val="3500"/>
              <a:buNone/>
              <a:defRPr>
                <a:latin typeface="Nunito"/>
                <a:ea typeface="Nunito"/>
                <a:cs typeface="Nunito"/>
                <a:sym typeface="Nunito"/>
              </a:defRPr>
            </a:lvl4pPr>
            <a:lvl5pPr lvl="4">
              <a:spcBef>
                <a:spcPts val="0"/>
              </a:spcBef>
              <a:spcAft>
                <a:spcPts val="0"/>
              </a:spcAft>
              <a:buSzPts val="3500"/>
              <a:buNone/>
              <a:defRPr>
                <a:latin typeface="Nunito"/>
                <a:ea typeface="Nunito"/>
                <a:cs typeface="Nunito"/>
                <a:sym typeface="Nunito"/>
              </a:defRPr>
            </a:lvl5pPr>
            <a:lvl6pPr lvl="5">
              <a:spcBef>
                <a:spcPts val="0"/>
              </a:spcBef>
              <a:spcAft>
                <a:spcPts val="0"/>
              </a:spcAft>
              <a:buSzPts val="3500"/>
              <a:buNone/>
              <a:defRPr>
                <a:latin typeface="Nunito"/>
                <a:ea typeface="Nunito"/>
                <a:cs typeface="Nunito"/>
                <a:sym typeface="Nunito"/>
              </a:defRPr>
            </a:lvl6pPr>
            <a:lvl7pPr lvl="6">
              <a:spcBef>
                <a:spcPts val="0"/>
              </a:spcBef>
              <a:spcAft>
                <a:spcPts val="0"/>
              </a:spcAft>
              <a:buSzPts val="3500"/>
              <a:buNone/>
              <a:defRPr>
                <a:latin typeface="Nunito"/>
                <a:ea typeface="Nunito"/>
                <a:cs typeface="Nunito"/>
                <a:sym typeface="Nunito"/>
              </a:defRPr>
            </a:lvl7pPr>
            <a:lvl8pPr lvl="7">
              <a:spcBef>
                <a:spcPts val="0"/>
              </a:spcBef>
              <a:spcAft>
                <a:spcPts val="0"/>
              </a:spcAft>
              <a:buSzPts val="3500"/>
              <a:buNone/>
              <a:defRPr>
                <a:latin typeface="Nunito"/>
                <a:ea typeface="Nunito"/>
                <a:cs typeface="Nunito"/>
                <a:sym typeface="Nunito"/>
              </a:defRPr>
            </a:lvl8pPr>
            <a:lvl9pPr lvl="8">
              <a:spcBef>
                <a:spcPts val="0"/>
              </a:spcBef>
              <a:spcAft>
                <a:spcPts val="0"/>
              </a:spcAft>
              <a:buSzPts val="3500"/>
              <a:buNone/>
              <a:defRPr>
                <a:latin typeface="Nunito"/>
                <a:ea typeface="Nunito"/>
                <a:cs typeface="Nunito"/>
                <a:sym typeface="Nuni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590" y="410809"/>
            <a:ext cx="76263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1pPr>
            <a:lvl2pPr lvl="1">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2pPr>
            <a:lvl3pPr lvl="2">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3pPr>
            <a:lvl4pPr lvl="3">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4pPr>
            <a:lvl5pPr lvl="4">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5pPr>
            <a:lvl6pPr lvl="5">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6pPr>
            <a:lvl7pPr lvl="6">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7pPr>
            <a:lvl8pPr lvl="7">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8pPr>
            <a:lvl9pPr lvl="8">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58775" y="1434450"/>
            <a:ext cx="7626300" cy="3134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1pPr>
            <a:lvl2pPr marL="914400" lvl="1"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2pPr>
            <a:lvl3pPr marL="1371600" lvl="2"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3pPr>
            <a:lvl4pPr marL="1828800" lvl="3"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4pPr>
            <a:lvl5pPr marL="2286000" lvl="4"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5pPr>
            <a:lvl6pPr marL="2743200" lvl="5"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6pPr>
            <a:lvl7pPr marL="3200400" lvl="6"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7pPr>
            <a:lvl8pPr marL="3657600" lvl="7"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8pPr>
            <a:lvl9pPr marL="4114800" lvl="8" indent="-317500">
              <a:lnSpc>
                <a:spcPct val="100000"/>
              </a:lnSpc>
              <a:spcBef>
                <a:spcPts val="0"/>
              </a:spcBef>
              <a:spcAft>
                <a:spcPts val="0"/>
              </a:spcAft>
              <a:buClr>
                <a:schemeClr val="dk2"/>
              </a:buClr>
              <a:buSzPts val="1400"/>
              <a:buFont typeface="Bitter"/>
              <a:buChar char="■"/>
              <a:defRPr>
                <a:solidFill>
                  <a:schemeClr val="dk2"/>
                </a:solidFill>
                <a:latin typeface="Bitter"/>
                <a:ea typeface="Bitter"/>
                <a:cs typeface="Bitter"/>
                <a:sym typeface="Bit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Regions_of_Singapor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singaporepublichousing.fandom.com/wiki/HDB_unit_Elevation-Ground_floor,low_floor,mid-floor_and_high_floor#:~:text=Generally%2Cproperty%20agents%20consider%20high,buffer%20them%20from%20direct%20sunligh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ctrTitle"/>
          </p:nvPr>
        </p:nvSpPr>
        <p:spPr>
          <a:xfrm>
            <a:off x="851950" y="740750"/>
            <a:ext cx="7169100" cy="186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Analysis of flats resale prices in singapore</a:t>
            </a:r>
            <a:endParaRPr>
              <a:solidFill>
                <a:schemeClr val="accent4"/>
              </a:solidFill>
            </a:endParaRPr>
          </a:p>
        </p:txBody>
      </p:sp>
      <p:sp>
        <p:nvSpPr>
          <p:cNvPr id="329" name="Google Shape;329;p27"/>
          <p:cNvSpPr txBox="1">
            <a:spLocks noGrp="1"/>
          </p:cNvSpPr>
          <p:nvPr>
            <p:ph type="subTitle" idx="1"/>
          </p:nvPr>
        </p:nvSpPr>
        <p:spPr>
          <a:xfrm>
            <a:off x="845180" y="2443825"/>
            <a:ext cx="3858300" cy="52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t>Tan Wen Tao Bryan (p2214449)</a:t>
            </a:r>
            <a:endParaRPr sz="1500"/>
          </a:p>
        </p:txBody>
      </p:sp>
      <p:grpSp>
        <p:nvGrpSpPr>
          <p:cNvPr id="330" name="Google Shape;330;p27"/>
          <p:cNvGrpSpPr/>
          <p:nvPr/>
        </p:nvGrpSpPr>
        <p:grpSpPr>
          <a:xfrm flipH="1">
            <a:off x="4541450" y="2716441"/>
            <a:ext cx="1889052" cy="1969942"/>
            <a:chOff x="7224800" y="69200"/>
            <a:chExt cx="1331725" cy="1388750"/>
          </a:xfrm>
        </p:grpSpPr>
        <p:sp>
          <p:nvSpPr>
            <p:cNvPr id="331" name="Google Shape;331;p27"/>
            <p:cNvSpPr/>
            <p:nvPr/>
          </p:nvSpPr>
          <p:spPr>
            <a:xfrm>
              <a:off x="7370050" y="166975"/>
              <a:ext cx="1041525" cy="1150775"/>
            </a:xfrm>
            <a:custGeom>
              <a:avLst/>
              <a:gdLst/>
              <a:ahLst/>
              <a:cxnLst/>
              <a:rect l="l" t="t" r="r" b="b"/>
              <a:pathLst>
                <a:path w="41661" h="46031" extrusionOk="0">
                  <a:moveTo>
                    <a:pt x="20825" y="1"/>
                  </a:moveTo>
                  <a:lnTo>
                    <a:pt x="1" y="12741"/>
                  </a:lnTo>
                  <a:lnTo>
                    <a:pt x="1" y="46030"/>
                  </a:lnTo>
                  <a:lnTo>
                    <a:pt x="41661" y="46030"/>
                  </a:lnTo>
                  <a:lnTo>
                    <a:pt x="41661" y="12741"/>
                  </a:lnTo>
                  <a:lnTo>
                    <a:pt x="20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7251275" y="1273975"/>
              <a:ext cx="118800" cy="183975"/>
            </a:xfrm>
            <a:custGeom>
              <a:avLst/>
              <a:gdLst/>
              <a:ahLst/>
              <a:cxnLst/>
              <a:rect l="l" t="t" r="r" b="b"/>
              <a:pathLst>
                <a:path w="4752" h="7359" extrusionOk="0">
                  <a:moveTo>
                    <a:pt x="1" y="0"/>
                  </a:moveTo>
                  <a:lnTo>
                    <a:pt x="1" y="7358"/>
                  </a:lnTo>
                  <a:lnTo>
                    <a:pt x="4752" y="7358"/>
                  </a:lnTo>
                  <a:lnTo>
                    <a:pt x="47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8411550" y="1273975"/>
              <a:ext cx="118500" cy="183975"/>
            </a:xfrm>
            <a:custGeom>
              <a:avLst/>
              <a:gdLst/>
              <a:ahLst/>
              <a:cxnLst/>
              <a:rect l="l" t="t" r="r" b="b"/>
              <a:pathLst>
                <a:path w="4740" h="7359" extrusionOk="0">
                  <a:moveTo>
                    <a:pt x="1" y="0"/>
                  </a:moveTo>
                  <a:lnTo>
                    <a:pt x="1" y="7358"/>
                  </a:lnTo>
                  <a:lnTo>
                    <a:pt x="4739" y="7358"/>
                  </a:lnTo>
                  <a:lnTo>
                    <a:pt x="47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7224800" y="69200"/>
              <a:ext cx="1331725" cy="421400"/>
            </a:xfrm>
            <a:custGeom>
              <a:avLst/>
              <a:gdLst/>
              <a:ahLst/>
              <a:cxnLst/>
              <a:rect l="l" t="t" r="r" b="b"/>
              <a:pathLst>
                <a:path w="53269" h="16856" extrusionOk="0">
                  <a:moveTo>
                    <a:pt x="26636" y="1"/>
                  </a:moveTo>
                  <a:cubicBezTo>
                    <a:pt x="26444" y="1"/>
                    <a:pt x="26254" y="54"/>
                    <a:pt x="26087" y="161"/>
                  </a:cubicBezTo>
                  <a:lnTo>
                    <a:pt x="310" y="15937"/>
                  </a:lnTo>
                  <a:cubicBezTo>
                    <a:pt x="84" y="16080"/>
                    <a:pt x="0" y="16378"/>
                    <a:pt x="143" y="16616"/>
                  </a:cubicBezTo>
                  <a:cubicBezTo>
                    <a:pt x="244" y="16771"/>
                    <a:pt x="406" y="16856"/>
                    <a:pt x="573" y="16856"/>
                  </a:cubicBezTo>
                  <a:cubicBezTo>
                    <a:pt x="661" y="16856"/>
                    <a:pt x="751" y="16832"/>
                    <a:pt x="834" y="16783"/>
                  </a:cubicBezTo>
                  <a:lnTo>
                    <a:pt x="26635" y="983"/>
                  </a:lnTo>
                  <a:lnTo>
                    <a:pt x="52447" y="16783"/>
                  </a:lnTo>
                  <a:cubicBezTo>
                    <a:pt x="52530" y="16832"/>
                    <a:pt x="52620" y="16856"/>
                    <a:pt x="52708" y="16856"/>
                  </a:cubicBezTo>
                  <a:cubicBezTo>
                    <a:pt x="52873" y="16856"/>
                    <a:pt x="53033" y="16771"/>
                    <a:pt x="53126" y="16616"/>
                  </a:cubicBezTo>
                  <a:cubicBezTo>
                    <a:pt x="53269" y="16378"/>
                    <a:pt x="53197" y="16080"/>
                    <a:pt x="52971" y="15937"/>
                  </a:cubicBezTo>
                  <a:lnTo>
                    <a:pt x="27194" y="161"/>
                  </a:lnTo>
                  <a:cubicBezTo>
                    <a:pt x="27022" y="54"/>
                    <a:pt x="26828" y="1"/>
                    <a:pt x="26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8218675" y="603650"/>
              <a:ext cx="140225" cy="208075"/>
            </a:xfrm>
            <a:custGeom>
              <a:avLst/>
              <a:gdLst/>
              <a:ahLst/>
              <a:cxnLst/>
              <a:rect l="l" t="t" r="r" b="b"/>
              <a:pathLst>
                <a:path w="5609" h="8323" extrusionOk="0">
                  <a:moveTo>
                    <a:pt x="0" y="0"/>
                  </a:moveTo>
                  <a:lnTo>
                    <a:pt x="0" y="8323"/>
                  </a:lnTo>
                  <a:lnTo>
                    <a:pt x="5608" y="8323"/>
                  </a:lnTo>
                  <a:lnTo>
                    <a:pt x="5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8233550" y="618225"/>
              <a:ext cx="110450" cy="178625"/>
            </a:xfrm>
            <a:custGeom>
              <a:avLst/>
              <a:gdLst/>
              <a:ahLst/>
              <a:cxnLst/>
              <a:rect l="l" t="t" r="r" b="b"/>
              <a:pathLst>
                <a:path w="4418" h="7145" extrusionOk="0">
                  <a:moveTo>
                    <a:pt x="1" y="1"/>
                  </a:moveTo>
                  <a:lnTo>
                    <a:pt x="1" y="7144"/>
                  </a:lnTo>
                  <a:lnTo>
                    <a:pt x="4418" y="7144"/>
                  </a:lnTo>
                  <a:lnTo>
                    <a:pt x="44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8218675" y="603650"/>
              <a:ext cx="140225" cy="208075"/>
            </a:xfrm>
            <a:custGeom>
              <a:avLst/>
              <a:gdLst/>
              <a:ahLst/>
              <a:cxnLst/>
              <a:rect l="l" t="t" r="r" b="b"/>
              <a:pathLst>
                <a:path w="5609" h="8323" extrusionOk="0">
                  <a:moveTo>
                    <a:pt x="2512" y="0"/>
                  </a:moveTo>
                  <a:lnTo>
                    <a:pt x="2512" y="3870"/>
                  </a:lnTo>
                  <a:lnTo>
                    <a:pt x="0" y="3870"/>
                  </a:lnTo>
                  <a:lnTo>
                    <a:pt x="0" y="4453"/>
                  </a:lnTo>
                  <a:lnTo>
                    <a:pt x="2512" y="4453"/>
                  </a:lnTo>
                  <a:lnTo>
                    <a:pt x="2512" y="8323"/>
                  </a:lnTo>
                  <a:lnTo>
                    <a:pt x="3096" y="8323"/>
                  </a:lnTo>
                  <a:lnTo>
                    <a:pt x="3096" y="4453"/>
                  </a:lnTo>
                  <a:lnTo>
                    <a:pt x="5608" y="4453"/>
                  </a:lnTo>
                  <a:lnTo>
                    <a:pt x="5608" y="3870"/>
                  </a:lnTo>
                  <a:lnTo>
                    <a:pt x="3096" y="3870"/>
                  </a:lnTo>
                  <a:lnTo>
                    <a:pt x="3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7951075" y="603650"/>
              <a:ext cx="139925" cy="208075"/>
            </a:xfrm>
            <a:custGeom>
              <a:avLst/>
              <a:gdLst/>
              <a:ahLst/>
              <a:cxnLst/>
              <a:rect l="l" t="t" r="r" b="b"/>
              <a:pathLst>
                <a:path w="5597" h="8323" extrusionOk="0">
                  <a:moveTo>
                    <a:pt x="1" y="0"/>
                  </a:moveTo>
                  <a:lnTo>
                    <a:pt x="1" y="8323"/>
                  </a:lnTo>
                  <a:lnTo>
                    <a:pt x="5596" y="8323"/>
                  </a:lnTo>
                  <a:lnTo>
                    <a:pt x="5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7965650" y="618225"/>
              <a:ext cx="110475" cy="178625"/>
            </a:xfrm>
            <a:custGeom>
              <a:avLst/>
              <a:gdLst/>
              <a:ahLst/>
              <a:cxnLst/>
              <a:rect l="l" t="t" r="r" b="b"/>
              <a:pathLst>
                <a:path w="4419" h="7145" extrusionOk="0">
                  <a:moveTo>
                    <a:pt x="1" y="1"/>
                  </a:moveTo>
                  <a:lnTo>
                    <a:pt x="1" y="7144"/>
                  </a:lnTo>
                  <a:lnTo>
                    <a:pt x="4418" y="7144"/>
                  </a:lnTo>
                  <a:lnTo>
                    <a:pt x="44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7951075" y="603650"/>
              <a:ext cx="139925" cy="208075"/>
            </a:xfrm>
            <a:custGeom>
              <a:avLst/>
              <a:gdLst/>
              <a:ahLst/>
              <a:cxnLst/>
              <a:rect l="l" t="t" r="r" b="b"/>
              <a:pathLst>
                <a:path w="5597" h="8323" extrusionOk="0">
                  <a:moveTo>
                    <a:pt x="2501" y="0"/>
                  </a:moveTo>
                  <a:lnTo>
                    <a:pt x="2501" y="3870"/>
                  </a:lnTo>
                  <a:lnTo>
                    <a:pt x="1" y="3870"/>
                  </a:lnTo>
                  <a:lnTo>
                    <a:pt x="1" y="4453"/>
                  </a:lnTo>
                  <a:lnTo>
                    <a:pt x="2501" y="4453"/>
                  </a:lnTo>
                  <a:lnTo>
                    <a:pt x="2501" y="8323"/>
                  </a:lnTo>
                  <a:lnTo>
                    <a:pt x="3096" y="8323"/>
                  </a:lnTo>
                  <a:lnTo>
                    <a:pt x="3096" y="4453"/>
                  </a:lnTo>
                  <a:lnTo>
                    <a:pt x="5596" y="4453"/>
                  </a:lnTo>
                  <a:lnTo>
                    <a:pt x="5596" y="3870"/>
                  </a:lnTo>
                  <a:lnTo>
                    <a:pt x="3096" y="3870"/>
                  </a:lnTo>
                  <a:lnTo>
                    <a:pt x="3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7683175" y="603650"/>
              <a:ext cx="139925" cy="208075"/>
            </a:xfrm>
            <a:custGeom>
              <a:avLst/>
              <a:gdLst/>
              <a:ahLst/>
              <a:cxnLst/>
              <a:rect l="l" t="t" r="r" b="b"/>
              <a:pathLst>
                <a:path w="5597" h="8323" extrusionOk="0">
                  <a:moveTo>
                    <a:pt x="1" y="0"/>
                  </a:moveTo>
                  <a:lnTo>
                    <a:pt x="1" y="8323"/>
                  </a:lnTo>
                  <a:lnTo>
                    <a:pt x="5597" y="8323"/>
                  </a:lnTo>
                  <a:lnTo>
                    <a:pt x="55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7697775" y="618225"/>
              <a:ext cx="110750" cy="178625"/>
            </a:xfrm>
            <a:custGeom>
              <a:avLst/>
              <a:gdLst/>
              <a:ahLst/>
              <a:cxnLst/>
              <a:rect l="l" t="t" r="r" b="b"/>
              <a:pathLst>
                <a:path w="4430" h="7145" extrusionOk="0">
                  <a:moveTo>
                    <a:pt x="0" y="1"/>
                  </a:moveTo>
                  <a:lnTo>
                    <a:pt x="0" y="7144"/>
                  </a:lnTo>
                  <a:lnTo>
                    <a:pt x="4429" y="7144"/>
                  </a:lnTo>
                  <a:lnTo>
                    <a:pt x="4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7683175" y="603650"/>
              <a:ext cx="139925" cy="208075"/>
            </a:xfrm>
            <a:custGeom>
              <a:avLst/>
              <a:gdLst/>
              <a:ahLst/>
              <a:cxnLst/>
              <a:rect l="l" t="t" r="r" b="b"/>
              <a:pathLst>
                <a:path w="5597" h="8323" extrusionOk="0">
                  <a:moveTo>
                    <a:pt x="2501" y="0"/>
                  </a:moveTo>
                  <a:lnTo>
                    <a:pt x="2501" y="3870"/>
                  </a:lnTo>
                  <a:lnTo>
                    <a:pt x="1" y="3870"/>
                  </a:lnTo>
                  <a:lnTo>
                    <a:pt x="1" y="4453"/>
                  </a:lnTo>
                  <a:lnTo>
                    <a:pt x="2501" y="4453"/>
                  </a:lnTo>
                  <a:lnTo>
                    <a:pt x="2501" y="8323"/>
                  </a:lnTo>
                  <a:lnTo>
                    <a:pt x="3097" y="8323"/>
                  </a:lnTo>
                  <a:lnTo>
                    <a:pt x="3097" y="4453"/>
                  </a:lnTo>
                  <a:lnTo>
                    <a:pt x="5597" y="4453"/>
                  </a:lnTo>
                  <a:lnTo>
                    <a:pt x="5597" y="3870"/>
                  </a:lnTo>
                  <a:lnTo>
                    <a:pt x="3097" y="3870"/>
                  </a:lnTo>
                  <a:lnTo>
                    <a:pt x="30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7645075" y="731650"/>
              <a:ext cx="491475" cy="119975"/>
            </a:xfrm>
            <a:custGeom>
              <a:avLst/>
              <a:gdLst/>
              <a:ahLst/>
              <a:cxnLst/>
              <a:rect l="l" t="t" r="r" b="b"/>
              <a:pathLst>
                <a:path w="19659" h="4799" extrusionOk="0">
                  <a:moveTo>
                    <a:pt x="1" y="0"/>
                  </a:moveTo>
                  <a:lnTo>
                    <a:pt x="1" y="4798"/>
                  </a:lnTo>
                  <a:lnTo>
                    <a:pt x="19658" y="4798"/>
                  </a:lnTo>
                  <a:lnTo>
                    <a:pt x="196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7415300" y="603650"/>
              <a:ext cx="139925" cy="208075"/>
            </a:xfrm>
            <a:custGeom>
              <a:avLst/>
              <a:gdLst/>
              <a:ahLst/>
              <a:cxnLst/>
              <a:rect l="l" t="t" r="r" b="b"/>
              <a:pathLst>
                <a:path w="5597" h="8323" extrusionOk="0">
                  <a:moveTo>
                    <a:pt x="0" y="0"/>
                  </a:moveTo>
                  <a:lnTo>
                    <a:pt x="0" y="8323"/>
                  </a:lnTo>
                  <a:lnTo>
                    <a:pt x="5596" y="8323"/>
                  </a:lnTo>
                  <a:lnTo>
                    <a:pt x="5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7430175" y="618225"/>
              <a:ext cx="110450" cy="178625"/>
            </a:xfrm>
            <a:custGeom>
              <a:avLst/>
              <a:gdLst/>
              <a:ahLst/>
              <a:cxnLst/>
              <a:rect l="l" t="t" r="r" b="b"/>
              <a:pathLst>
                <a:path w="4418" h="7145" extrusionOk="0">
                  <a:moveTo>
                    <a:pt x="1" y="1"/>
                  </a:moveTo>
                  <a:lnTo>
                    <a:pt x="1" y="7144"/>
                  </a:lnTo>
                  <a:lnTo>
                    <a:pt x="4418" y="7144"/>
                  </a:lnTo>
                  <a:lnTo>
                    <a:pt x="44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7415300" y="603650"/>
              <a:ext cx="140225" cy="208075"/>
            </a:xfrm>
            <a:custGeom>
              <a:avLst/>
              <a:gdLst/>
              <a:ahLst/>
              <a:cxnLst/>
              <a:rect l="l" t="t" r="r" b="b"/>
              <a:pathLst>
                <a:path w="5609" h="8323" extrusionOk="0">
                  <a:moveTo>
                    <a:pt x="2513" y="0"/>
                  </a:moveTo>
                  <a:lnTo>
                    <a:pt x="2513" y="3870"/>
                  </a:lnTo>
                  <a:lnTo>
                    <a:pt x="0" y="3870"/>
                  </a:lnTo>
                  <a:lnTo>
                    <a:pt x="0" y="4453"/>
                  </a:lnTo>
                  <a:lnTo>
                    <a:pt x="2513" y="4453"/>
                  </a:lnTo>
                  <a:lnTo>
                    <a:pt x="2513" y="8323"/>
                  </a:lnTo>
                  <a:lnTo>
                    <a:pt x="3096" y="8323"/>
                  </a:lnTo>
                  <a:lnTo>
                    <a:pt x="3096" y="4453"/>
                  </a:lnTo>
                  <a:lnTo>
                    <a:pt x="5608" y="4453"/>
                  </a:lnTo>
                  <a:lnTo>
                    <a:pt x="5608" y="3870"/>
                  </a:lnTo>
                  <a:lnTo>
                    <a:pt x="3096" y="3870"/>
                  </a:lnTo>
                  <a:lnTo>
                    <a:pt x="3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8218675" y="940300"/>
              <a:ext cx="140225" cy="208075"/>
            </a:xfrm>
            <a:custGeom>
              <a:avLst/>
              <a:gdLst/>
              <a:ahLst/>
              <a:cxnLst/>
              <a:rect l="l" t="t" r="r" b="b"/>
              <a:pathLst>
                <a:path w="5609" h="8323" extrusionOk="0">
                  <a:moveTo>
                    <a:pt x="0" y="0"/>
                  </a:moveTo>
                  <a:lnTo>
                    <a:pt x="0" y="8323"/>
                  </a:lnTo>
                  <a:lnTo>
                    <a:pt x="5608" y="8323"/>
                  </a:lnTo>
                  <a:lnTo>
                    <a:pt x="5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8233550" y="954875"/>
              <a:ext cx="110450" cy="178625"/>
            </a:xfrm>
            <a:custGeom>
              <a:avLst/>
              <a:gdLst/>
              <a:ahLst/>
              <a:cxnLst/>
              <a:rect l="l" t="t" r="r" b="b"/>
              <a:pathLst>
                <a:path w="4418" h="7145" extrusionOk="0">
                  <a:moveTo>
                    <a:pt x="1" y="1"/>
                  </a:moveTo>
                  <a:lnTo>
                    <a:pt x="1" y="7144"/>
                  </a:lnTo>
                  <a:lnTo>
                    <a:pt x="4418" y="7144"/>
                  </a:lnTo>
                  <a:lnTo>
                    <a:pt x="44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8218675" y="940300"/>
              <a:ext cx="140225" cy="208075"/>
            </a:xfrm>
            <a:custGeom>
              <a:avLst/>
              <a:gdLst/>
              <a:ahLst/>
              <a:cxnLst/>
              <a:rect l="l" t="t" r="r" b="b"/>
              <a:pathLst>
                <a:path w="5609" h="8323" extrusionOk="0">
                  <a:moveTo>
                    <a:pt x="2512" y="0"/>
                  </a:moveTo>
                  <a:lnTo>
                    <a:pt x="2512" y="3870"/>
                  </a:lnTo>
                  <a:lnTo>
                    <a:pt x="0" y="3870"/>
                  </a:lnTo>
                  <a:lnTo>
                    <a:pt x="0" y="4453"/>
                  </a:lnTo>
                  <a:lnTo>
                    <a:pt x="2512" y="4453"/>
                  </a:lnTo>
                  <a:lnTo>
                    <a:pt x="2512" y="8323"/>
                  </a:lnTo>
                  <a:lnTo>
                    <a:pt x="3096" y="8323"/>
                  </a:lnTo>
                  <a:lnTo>
                    <a:pt x="3096" y="4453"/>
                  </a:lnTo>
                  <a:lnTo>
                    <a:pt x="5608" y="4453"/>
                  </a:lnTo>
                  <a:lnTo>
                    <a:pt x="5608" y="3870"/>
                  </a:lnTo>
                  <a:lnTo>
                    <a:pt x="3096" y="3870"/>
                  </a:lnTo>
                  <a:lnTo>
                    <a:pt x="3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7951075" y="940300"/>
              <a:ext cx="139925" cy="208075"/>
            </a:xfrm>
            <a:custGeom>
              <a:avLst/>
              <a:gdLst/>
              <a:ahLst/>
              <a:cxnLst/>
              <a:rect l="l" t="t" r="r" b="b"/>
              <a:pathLst>
                <a:path w="5597" h="8323" extrusionOk="0">
                  <a:moveTo>
                    <a:pt x="1" y="0"/>
                  </a:moveTo>
                  <a:lnTo>
                    <a:pt x="1" y="8323"/>
                  </a:lnTo>
                  <a:lnTo>
                    <a:pt x="5596" y="8323"/>
                  </a:lnTo>
                  <a:lnTo>
                    <a:pt x="5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7965650" y="955175"/>
              <a:ext cx="110475" cy="178625"/>
            </a:xfrm>
            <a:custGeom>
              <a:avLst/>
              <a:gdLst/>
              <a:ahLst/>
              <a:cxnLst/>
              <a:rect l="l" t="t" r="r" b="b"/>
              <a:pathLst>
                <a:path w="4419" h="7145" extrusionOk="0">
                  <a:moveTo>
                    <a:pt x="1" y="1"/>
                  </a:moveTo>
                  <a:lnTo>
                    <a:pt x="1" y="7144"/>
                  </a:lnTo>
                  <a:lnTo>
                    <a:pt x="4418" y="7144"/>
                  </a:lnTo>
                  <a:lnTo>
                    <a:pt x="44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7951075" y="940300"/>
              <a:ext cx="139925" cy="208075"/>
            </a:xfrm>
            <a:custGeom>
              <a:avLst/>
              <a:gdLst/>
              <a:ahLst/>
              <a:cxnLst/>
              <a:rect l="l" t="t" r="r" b="b"/>
              <a:pathLst>
                <a:path w="5597" h="8323" extrusionOk="0">
                  <a:moveTo>
                    <a:pt x="2501" y="0"/>
                  </a:moveTo>
                  <a:lnTo>
                    <a:pt x="2501" y="3870"/>
                  </a:lnTo>
                  <a:lnTo>
                    <a:pt x="1" y="3870"/>
                  </a:lnTo>
                  <a:lnTo>
                    <a:pt x="1" y="4453"/>
                  </a:lnTo>
                  <a:lnTo>
                    <a:pt x="2501" y="4453"/>
                  </a:lnTo>
                  <a:lnTo>
                    <a:pt x="2501" y="8323"/>
                  </a:lnTo>
                  <a:lnTo>
                    <a:pt x="3096" y="8323"/>
                  </a:lnTo>
                  <a:lnTo>
                    <a:pt x="3096" y="4453"/>
                  </a:lnTo>
                  <a:lnTo>
                    <a:pt x="5596" y="4453"/>
                  </a:lnTo>
                  <a:lnTo>
                    <a:pt x="5596" y="3870"/>
                  </a:lnTo>
                  <a:lnTo>
                    <a:pt x="3096" y="3870"/>
                  </a:lnTo>
                  <a:lnTo>
                    <a:pt x="3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7683175" y="940300"/>
              <a:ext cx="139925" cy="208075"/>
            </a:xfrm>
            <a:custGeom>
              <a:avLst/>
              <a:gdLst/>
              <a:ahLst/>
              <a:cxnLst/>
              <a:rect l="l" t="t" r="r" b="b"/>
              <a:pathLst>
                <a:path w="5597" h="8323" extrusionOk="0">
                  <a:moveTo>
                    <a:pt x="1" y="0"/>
                  </a:moveTo>
                  <a:lnTo>
                    <a:pt x="1" y="8323"/>
                  </a:lnTo>
                  <a:lnTo>
                    <a:pt x="5597" y="8323"/>
                  </a:lnTo>
                  <a:lnTo>
                    <a:pt x="55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7697775" y="955175"/>
              <a:ext cx="110750" cy="178625"/>
            </a:xfrm>
            <a:custGeom>
              <a:avLst/>
              <a:gdLst/>
              <a:ahLst/>
              <a:cxnLst/>
              <a:rect l="l" t="t" r="r" b="b"/>
              <a:pathLst>
                <a:path w="4430" h="7145" extrusionOk="0">
                  <a:moveTo>
                    <a:pt x="0" y="1"/>
                  </a:moveTo>
                  <a:lnTo>
                    <a:pt x="0" y="7144"/>
                  </a:lnTo>
                  <a:lnTo>
                    <a:pt x="4429" y="7144"/>
                  </a:lnTo>
                  <a:lnTo>
                    <a:pt x="4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7683175" y="940300"/>
              <a:ext cx="139925" cy="208075"/>
            </a:xfrm>
            <a:custGeom>
              <a:avLst/>
              <a:gdLst/>
              <a:ahLst/>
              <a:cxnLst/>
              <a:rect l="l" t="t" r="r" b="b"/>
              <a:pathLst>
                <a:path w="5597" h="8323" extrusionOk="0">
                  <a:moveTo>
                    <a:pt x="2501" y="0"/>
                  </a:moveTo>
                  <a:lnTo>
                    <a:pt x="2501" y="3870"/>
                  </a:lnTo>
                  <a:lnTo>
                    <a:pt x="1" y="3870"/>
                  </a:lnTo>
                  <a:lnTo>
                    <a:pt x="1" y="4453"/>
                  </a:lnTo>
                  <a:lnTo>
                    <a:pt x="2501" y="4453"/>
                  </a:lnTo>
                  <a:lnTo>
                    <a:pt x="2501" y="8323"/>
                  </a:lnTo>
                  <a:lnTo>
                    <a:pt x="3097" y="8323"/>
                  </a:lnTo>
                  <a:lnTo>
                    <a:pt x="3097" y="4453"/>
                  </a:lnTo>
                  <a:lnTo>
                    <a:pt x="5597" y="4453"/>
                  </a:lnTo>
                  <a:lnTo>
                    <a:pt x="5597" y="3870"/>
                  </a:lnTo>
                  <a:lnTo>
                    <a:pt x="3097" y="3870"/>
                  </a:lnTo>
                  <a:lnTo>
                    <a:pt x="30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7415300" y="940300"/>
              <a:ext cx="139925" cy="208075"/>
            </a:xfrm>
            <a:custGeom>
              <a:avLst/>
              <a:gdLst/>
              <a:ahLst/>
              <a:cxnLst/>
              <a:rect l="l" t="t" r="r" b="b"/>
              <a:pathLst>
                <a:path w="5597" h="8323" extrusionOk="0">
                  <a:moveTo>
                    <a:pt x="0" y="0"/>
                  </a:moveTo>
                  <a:lnTo>
                    <a:pt x="0" y="8323"/>
                  </a:lnTo>
                  <a:lnTo>
                    <a:pt x="5596" y="8323"/>
                  </a:lnTo>
                  <a:lnTo>
                    <a:pt x="5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7430175" y="955175"/>
              <a:ext cx="110450" cy="178625"/>
            </a:xfrm>
            <a:custGeom>
              <a:avLst/>
              <a:gdLst/>
              <a:ahLst/>
              <a:cxnLst/>
              <a:rect l="l" t="t" r="r" b="b"/>
              <a:pathLst>
                <a:path w="4418" h="7145" extrusionOk="0">
                  <a:moveTo>
                    <a:pt x="1" y="1"/>
                  </a:moveTo>
                  <a:lnTo>
                    <a:pt x="1" y="7144"/>
                  </a:lnTo>
                  <a:lnTo>
                    <a:pt x="4418" y="7144"/>
                  </a:lnTo>
                  <a:lnTo>
                    <a:pt x="44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7415300" y="940300"/>
              <a:ext cx="140225" cy="208075"/>
            </a:xfrm>
            <a:custGeom>
              <a:avLst/>
              <a:gdLst/>
              <a:ahLst/>
              <a:cxnLst/>
              <a:rect l="l" t="t" r="r" b="b"/>
              <a:pathLst>
                <a:path w="5609" h="8323" extrusionOk="0">
                  <a:moveTo>
                    <a:pt x="2513" y="0"/>
                  </a:moveTo>
                  <a:lnTo>
                    <a:pt x="2513" y="3870"/>
                  </a:lnTo>
                  <a:lnTo>
                    <a:pt x="0" y="3870"/>
                  </a:lnTo>
                  <a:lnTo>
                    <a:pt x="0" y="4453"/>
                  </a:lnTo>
                  <a:lnTo>
                    <a:pt x="2513" y="4453"/>
                  </a:lnTo>
                  <a:lnTo>
                    <a:pt x="2513" y="8323"/>
                  </a:lnTo>
                  <a:lnTo>
                    <a:pt x="3096" y="8323"/>
                  </a:lnTo>
                  <a:lnTo>
                    <a:pt x="3096" y="4453"/>
                  </a:lnTo>
                  <a:lnTo>
                    <a:pt x="5608" y="4453"/>
                  </a:lnTo>
                  <a:lnTo>
                    <a:pt x="5608" y="3870"/>
                  </a:lnTo>
                  <a:lnTo>
                    <a:pt x="3096" y="3870"/>
                  </a:lnTo>
                  <a:lnTo>
                    <a:pt x="3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7687950" y="349150"/>
              <a:ext cx="145275" cy="144975"/>
            </a:xfrm>
            <a:custGeom>
              <a:avLst/>
              <a:gdLst/>
              <a:ahLst/>
              <a:cxnLst/>
              <a:rect l="l" t="t" r="r" b="b"/>
              <a:pathLst>
                <a:path w="5811" h="5799" extrusionOk="0">
                  <a:moveTo>
                    <a:pt x="0" y="1"/>
                  </a:moveTo>
                  <a:lnTo>
                    <a:pt x="0" y="5799"/>
                  </a:lnTo>
                  <a:lnTo>
                    <a:pt x="5811" y="5799"/>
                  </a:lnTo>
                  <a:lnTo>
                    <a:pt x="581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7706700" y="367900"/>
              <a:ext cx="107775" cy="107775"/>
            </a:xfrm>
            <a:custGeom>
              <a:avLst/>
              <a:gdLst/>
              <a:ahLst/>
              <a:cxnLst/>
              <a:rect l="l" t="t" r="r" b="b"/>
              <a:pathLst>
                <a:path w="4311" h="4311" extrusionOk="0">
                  <a:moveTo>
                    <a:pt x="1" y="1"/>
                  </a:moveTo>
                  <a:lnTo>
                    <a:pt x="1" y="4311"/>
                  </a:lnTo>
                  <a:lnTo>
                    <a:pt x="4311" y="4311"/>
                  </a:lnTo>
                  <a:lnTo>
                    <a:pt x="43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7948400" y="349150"/>
              <a:ext cx="144975" cy="144975"/>
            </a:xfrm>
            <a:custGeom>
              <a:avLst/>
              <a:gdLst/>
              <a:ahLst/>
              <a:cxnLst/>
              <a:rect l="l" t="t" r="r" b="b"/>
              <a:pathLst>
                <a:path w="5799" h="5799" extrusionOk="0">
                  <a:moveTo>
                    <a:pt x="0" y="1"/>
                  </a:moveTo>
                  <a:lnTo>
                    <a:pt x="0" y="5799"/>
                  </a:lnTo>
                  <a:lnTo>
                    <a:pt x="5799" y="5799"/>
                  </a:lnTo>
                  <a:lnTo>
                    <a:pt x="57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7967150" y="367900"/>
              <a:ext cx="107475" cy="107775"/>
            </a:xfrm>
            <a:custGeom>
              <a:avLst/>
              <a:gdLst/>
              <a:ahLst/>
              <a:cxnLst/>
              <a:rect l="l" t="t" r="r" b="b"/>
              <a:pathLst>
                <a:path w="4299" h="4311" extrusionOk="0">
                  <a:moveTo>
                    <a:pt x="0" y="1"/>
                  </a:moveTo>
                  <a:lnTo>
                    <a:pt x="0" y="4311"/>
                  </a:lnTo>
                  <a:lnTo>
                    <a:pt x="4299" y="4311"/>
                  </a:lnTo>
                  <a:lnTo>
                    <a:pt x="4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7370050" y="1317725"/>
              <a:ext cx="1041525" cy="140225"/>
            </a:xfrm>
            <a:custGeom>
              <a:avLst/>
              <a:gdLst/>
              <a:ahLst/>
              <a:cxnLst/>
              <a:rect l="l" t="t" r="r" b="b"/>
              <a:pathLst>
                <a:path w="41661" h="5609" extrusionOk="0">
                  <a:moveTo>
                    <a:pt x="1" y="0"/>
                  </a:moveTo>
                  <a:lnTo>
                    <a:pt x="1" y="5608"/>
                  </a:lnTo>
                  <a:lnTo>
                    <a:pt x="41661" y="5608"/>
                  </a:lnTo>
                  <a:lnTo>
                    <a:pt x="416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7248600" y="93750"/>
              <a:ext cx="1284425" cy="1180250"/>
            </a:xfrm>
            <a:custGeom>
              <a:avLst/>
              <a:gdLst/>
              <a:ahLst/>
              <a:cxnLst/>
              <a:rect l="l" t="t" r="r" b="b"/>
              <a:pathLst>
                <a:path w="51377" h="47210" extrusionOk="0">
                  <a:moveTo>
                    <a:pt x="25087" y="3287"/>
                  </a:moveTo>
                  <a:lnTo>
                    <a:pt x="25087" y="7740"/>
                  </a:lnTo>
                  <a:lnTo>
                    <a:pt x="17813" y="7740"/>
                  </a:lnTo>
                  <a:lnTo>
                    <a:pt x="25087" y="3287"/>
                  </a:lnTo>
                  <a:close/>
                  <a:moveTo>
                    <a:pt x="26278" y="3287"/>
                  </a:moveTo>
                  <a:lnTo>
                    <a:pt x="33553" y="7740"/>
                  </a:lnTo>
                  <a:lnTo>
                    <a:pt x="26278" y="7740"/>
                  </a:lnTo>
                  <a:lnTo>
                    <a:pt x="26278" y="3287"/>
                  </a:lnTo>
                  <a:close/>
                  <a:moveTo>
                    <a:pt x="36708" y="9669"/>
                  </a:moveTo>
                  <a:lnTo>
                    <a:pt x="41125" y="12360"/>
                  </a:lnTo>
                  <a:lnTo>
                    <a:pt x="36708" y="16777"/>
                  </a:lnTo>
                  <a:lnTo>
                    <a:pt x="36708" y="9669"/>
                  </a:lnTo>
                  <a:close/>
                  <a:moveTo>
                    <a:pt x="14669" y="9669"/>
                  </a:moveTo>
                  <a:lnTo>
                    <a:pt x="14669" y="16801"/>
                  </a:lnTo>
                  <a:lnTo>
                    <a:pt x="10252" y="12372"/>
                  </a:lnTo>
                  <a:lnTo>
                    <a:pt x="14669" y="9669"/>
                  </a:lnTo>
                  <a:close/>
                  <a:moveTo>
                    <a:pt x="42149" y="13014"/>
                  </a:moveTo>
                  <a:lnTo>
                    <a:pt x="46530" y="15690"/>
                  </a:lnTo>
                  <a:lnTo>
                    <a:pt x="46530" y="17622"/>
                  </a:lnTo>
                  <a:lnTo>
                    <a:pt x="37541" y="17622"/>
                  </a:lnTo>
                  <a:lnTo>
                    <a:pt x="42149" y="13014"/>
                  </a:lnTo>
                  <a:close/>
                  <a:moveTo>
                    <a:pt x="9228" y="13014"/>
                  </a:moveTo>
                  <a:lnTo>
                    <a:pt x="13836" y="17634"/>
                  </a:lnTo>
                  <a:lnTo>
                    <a:pt x="4859" y="17634"/>
                  </a:lnTo>
                  <a:lnTo>
                    <a:pt x="4859" y="15670"/>
                  </a:lnTo>
                  <a:lnTo>
                    <a:pt x="9228" y="13014"/>
                  </a:lnTo>
                  <a:close/>
                  <a:moveTo>
                    <a:pt x="25087" y="8931"/>
                  </a:moveTo>
                  <a:lnTo>
                    <a:pt x="25087" y="17634"/>
                  </a:lnTo>
                  <a:lnTo>
                    <a:pt x="15860" y="17634"/>
                  </a:lnTo>
                  <a:lnTo>
                    <a:pt x="15860" y="8943"/>
                  </a:lnTo>
                  <a:lnTo>
                    <a:pt x="15884" y="8931"/>
                  </a:lnTo>
                  <a:close/>
                  <a:moveTo>
                    <a:pt x="35493" y="8919"/>
                  </a:moveTo>
                  <a:lnTo>
                    <a:pt x="35517" y="8943"/>
                  </a:lnTo>
                  <a:lnTo>
                    <a:pt x="35517" y="17622"/>
                  </a:lnTo>
                  <a:lnTo>
                    <a:pt x="26290" y="17634"/>
                  </a:lnTo>
                  <a:lnTo>
                    <a:pt x="26290" y="8919"/>
                  </a:lnTo>
                  <a:close/>
                  <a:moveTo>
                    <a:pt x="25087" y="18813"/>
                  </a:moveTo>
                  <a:lnTo>
                    <a:pt x="25087" y="26028"/>
                  </a:lnTo>
                  <a:lnTo>
                    <a:pt x="15860" y="26040"/>
                  </a:lnTo>
                  <a:lnTo>
                    <a:pt x="15860" y="18813"/>
                  </a:lnTo>
                  <a:close/>
                  <a:moveTo>
                    <a:pt x="35517" y="18813"/>
                  </a:moveTo>
                  <a:lnTo>
                    <a:pt x="35517" y="26028"/>
                  </a:lnTo>
                  <a:lnTo>
                    <a:pt x="26290" y="26040"/>
                  </a:lnTo>
                  <a:lnTo>
                    <a:pt x="26290" y="18813"/>
                  </a:lnTo>
                  <a:close/>
                  <a:moveTo>
                    <a:pt x="46530" y="18813"/>
                  </a:moveTo>
                  <a:lnTo>
                    <a:pt x="46530" y="30302"/>
                  </a:lnTo>
                  <a:lnTo>
                    <a:pt x="36708" y="30302"/>
                  </a:lnTo>
                  <a:lnTo>
                    <a:pt x="36708" y="18813"/>
                  </a:lnTo>
                  <a:close/>
                  <a:moveTo>
                    <a:pt x="14669" y="18813"/>
                  </a:moveTo>
                  <a:lnTo>
                    <a:pt x="14669" y="30314"/>
                  </a:lnTo>
                  <a:lnTo>
                    <a:pt x="4847" y="30314"/>
                  </a:lnTo>
                  <a:lnTo>
                    <a:pt x="4847" y="18813"/>
                  </a:lnTo>
                  <a:close/>
                  <a:moveTo>
                    <a:pt x="18384" y="26969"/>
                  </a:moveTo>
                  <a:lnTo>
                    <a:pt x="18384" y="30314"/>
                  </a:lnTo>
                  <a:lnTo>
                    <a:pt x="15860" y="30314"/>
                  </a:lnTo>
                  <a:lnTo>
                    <a:pt x="15860" y="26969"/>
                  </a:lnTo>
                  <a:close/>
                  <a:moveTo>
                    <a:pt x="21968" y="26969"/>
                  </a:moveTo>
                  <a:lnTo>
                    <a:pt x="21968" y="30314"/>
                  </a:lnTo>
                  <a:lnTo>
                    <a:pt x="19134" y="30314"/>
                  </a:lnTo>
                  <a:lnTo>
                    <a:pt x="19134" y="26969"/>
                  </a:lnTo>
                  <a:close/>
                  <a:moveTo>
                    <a:pt x="25087" y="26969"/>
                  </a:moveTo>
                  <a:lnTo>
                    <a:pt x="25087" y="30314"/>
                  </a:lnTo>
                  <a:lnTo>
                    <a:pt x="22730" y="30314"/>
                  </a:lnTo>
                  <a:lnTo>
                    <a:pt x="22718" y="26969"/>
                  </a:lnTo>
                  <a:close/>
                  <a:moveTo>
                    <a:pt x="28647" y="26969"/>
                  </a:moveTo>
                  <a:lnTo>
                    <a:pt x="28647" y="30314"/>
                  </a:lnTo>
                  <a:lnTo>
                    <a:pt x="26278" y="30314"/>
                  </a:lnTo>
                  <a:lnTo>
                    <a:pt x="26278" y="26969"/>
                  </a:lnTo>
                  <a:close/>
                  <a:moveTo>
                    <a:pt x="32231" y="26969"/>
                  </a:moveTo>
                  <a:lnTo>
                    <a:pt x="32231" y="30314"/>
                  </a:lnTo>
                  <a:lnTo>
                    <a:pt x="29397" y="30314"/>
                  </a:lnTo>
                  <a:lnTo>
                    <a:pt x="29397" y="26969"/>
                  </a:lnTo>
                  <a:close/>
                  <a:moveTo>
                    <a:pt x="35517" y="26969"/>
                  </a:moveTo>
                  <a:lnTo>
                    <a:pt x="35517" y="30314"/>
                  </a:lnTo>
                  <a:lnTo>
                    <a:pt x="32981" y="30314"/>
                  </a:lnTo>
                  <a:lnTo>
                    <a:pt x="32981" y="26969"/>
                  </a:lnTo>
                  <a:close/>
                  <a:moveTo>
                    <a:pt x="14681" y="31493"/>
                  </a:moveTo>
                  <a:lnTo>
                    <a:pt x="14681" y="44530"/>
                  </a:lnTo>
                  <a:lnTo>
                    <a:pt x="4859" y="44530"/>
                  </a:lnTo>
                  <a:lnTo>
                    <a:pt x="4859" y="31493"/>
                  </a:lnTo>
                  <a:close/>
                  <a:moveTo>
                    <a:pt x="25099" y="31493"/>
                  </a:moveTo>
                  <a:lnTo>
                    <a:pt x="25099" y="44530"/>
                  </a:lnTo>
                  <a:lnTo>
                    <a:pt x="15872" y="44530"/>
                  </a:lnTo>
                  <a:lnTo>
                    <a:pt x="15872" y="31493"/>
                  </a:lnTo>
                  <a:close/>
                  <a:moveTo>
                    <a:pt x="35517" y="31493"/>
                  </a:moveTo>
                  <a:lnTo>
                    <a:pt x="35517" y="44530"/>
                  </a:lnTo>
                  <a:lnTo>
                    <a:pt x="26290" y="44530"/>
                  </a:lnTo>
                  <a:lnTo>
                    <a:pt x="26290" y="31493"/>
                  </a:lnTo>
                  <a:close/>
                  <a:moveTo>
                    <a:pt x="46530" y="31493"/>
                  </a:moveTo>
                  <a:lnTo>
                    <a:pt x="46530" y="44530"/>
                  </a:lnTo>
                  <a:lnTo>
                    <a:pt x="36708" y="44530"/>
                  </a:lnTo>
                  <a:lnTo>
                    <a:pt x="36708" y="31493"/>
                  </a:lnTo>
                  <a:close/>
                  <a:moveTo>
                    <a:pt x="25683" y="1"/>
                  </a:moveTo>
                  <a:lnTo>
                    <a:pt x="1" y="15717"/>
                  </a:lnTo>
                  <a:lnTo>
                    <a:pt x="1310" y="17848"/>
                  </a:lnTo>
                  <a:lnTo>
                    <a:pt x="1310" y="47209"/>
                  </a:lnTo>
                  <a:lnTo>
                    <a:pt x="4859" y="47209"/>
                  </a:lnTo>
                  <a:lnTo>
                    <a:pt x="4859" y="45721"/>
                  </a:lnTo>
                  <a:lnTo>
                    <a:pt x="46530" y="45721"/>
                  </a:lnTo>
                  <a:lnTo>
                    <a:pt x="46530" y="47209"/>
                  </a:lnTo>
                  <a:lnTo>
                    <a:pt x="50067" y="47209"/>
                  </a:lnTo>
                  <a:lnTo>
                    <a:pt x="50067" y="17848"/>
                  </a:lnTo>
                  <a:lnTo>
                    <a:pt x="51376" y="15717"/>
                  </a:lnTo>
                  <a:lnTo>
                    <a:pt x="25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7620675" y="729250"/>
              <a:ext cx="539975" cy="15200"/>
            </a:xfrm>
            <a:custGeom>
              <a:avLst/>
              <a:gdLst/>
              <a:ahLst/>
              <a:cxnLst/>
              <a:rect l="l" t="t" r="r" b="b"/>
              <a:pathLst>
                <a:path w="21599" h="608" extrusionOk="0">
                  <a:moveTo>
                    <a:pt x="417" y="1"/>
                  </a:moveTo>
                  <a:cubicBezTo>
                    <a:pt x="1" y="1"/>
                    <a:pt x="1" y="608"/>
                    <a:pt x="417" y="608"/>
                  </a:cubicBezTo>
                  <a:lnTo>
                    <a:pt x="21194" y="608"/>
                  </a:lnTo>
                  <a:cubicBezTo>
                    <a:pt x="21599" y="608"/>
                    <a:pt x="21599" y="1"/>
                    <a:pt x="21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27"/>
          <p:cNvGrpSpPr/>
          <p:nvPr/>
        </p:nvGrpSpPr>
        <p:grpSpPr>
          <a:xfrm flipH="1">
            <a:off x="6762010" y="2093080"/>
            <a:ext cx="1823193" cy="2593197"/>
            <a:chOff x="3348125" y="-399375"/>
            <a:chExt cx="1305825" cy="1857325"/>
          </a:xfrm>
        </p:grpSpPr>
        <p:sp>
          <p:nvSpPr>
            <p:cNvPr id="368" name="Google Shape;368;p27"/>
            <p:cNvSpPr/>
            <p:nvPr/>
          </p:nvSpPr>
          <p:spPr>
            <a:xfrm>
              <a:off x="3506775" y="-257175"/>
              <a:ext cx="988525" cy="1715125"/>
            </a:xfrm>
            <a:custGeom>
              <a:avLst/>
              <a:gdLst/>
              <a:ahLst/>
              <a:cxnLst/>
              <a:rect l="l" t="t" r="r" b="b"/>
              <a:pathLst>
                <a:path w="39541" h="68605" extrusionOk="0">
                  <a:moveTo>
                    <a:pt x="19777" y="1"/>
                  </a:moveTo>
                  <a:lnTo>
                    <a:pt x="0" y="14871"/>
                  </a:lnTo>
                  <a:lnTo>
                    <a:pt x="0" y="68604"/>
                  </a:lnTo>
                  <a:lnTo>
                    <a:pt x="39541" y="68604"/>
                  </a:lnTo>
                  <a:lnTo>
                    <a:pt x="39541" y="14871"/>
                  </a:lnTo>
                  <a:lnTo>
                    <a:pt x="1977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3506775" y="663775"/>
              <a:ext cx="988525" cy="724225"/>
            </a:xfrm>
            <a:custGeom>
              <a:avLst/>
              <a:gdLst/>
              <a:ahLst/>
              <a:cxnLst/>
              <a:rect l="l" t="t" r="r" b="b"/>
              <a:pathLst>
                <a:path w="39541" h="28969" extrusionOk="0">
                  <a:moveTo>
                    <a:pt x="0" y="0"/>
                  </a:moveTo>
                  <a:lnTo>
                    <a:pt x="0" y="28968"/>
                  </a:lnTo>
                  <a:lnTo>
                    <a:pt x="39541" y="28968"/>
                  </a:lnTo>
                  <a:lnTo>
                    <a:pt x="3954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4495275" y="148825"/>
              <a:ext cx="45875" cy="1109100"/>
            </a:xfrm>
            <a:custGeom>
              <a:avLst/>
              <a:gdLst/>
              <a:ahLst/>
              <a:cxnLst/>
              <a:rect l="l" t="t" r="r" b="b"/>
              <a:pathLst>
                <a:path w="1835" h="44364" extrusionOk="0">
                  <a:moveTo>
                    <a:pt x="1" y="1"/>
                  </a:moveTo>
                  <a:lnTo>
                    <a:pt x="1" y="44363"/>
                  </a:lnTo>
                  <a:lnTo>
                    <a:pt x="1835" y="44363"/>
                  </a:lnTo>
                  <a:lnTo>
                    <a:pt x="1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3461225" y="-330100"/>
              <a:ext cx="1034075" cy="1361500"/>
            </a:xfrm>
            <a:custGeom>
              <a:avLst/>
              <a:gdLst/>
              <a:ahLst/>
              <a:cxnLst/>
              <a:rect l="l" t="t" r="r" b="b"/>
              <a:pathLst>
                <a:path w="41363" h="54460" extrusionOk="0">
                  <a:moveTo>
                    <a:pt x="21051" y="9430"/>
                  </a:moveTo>
                  <a:lnTo>
                    <a:pt x="21051" y="17788"/>
                  </a:lnTo>
                  <a:lnTo>
                    <a:pt x="12978" y="17788"/>
                  </a:lnTo>
                  <a:lnTo>
                    <a:pt x="12978" y="9430"/>
                  </a:lnTo>
                  <a:close/>
                  <a:moveTo>
                    <a:pt x="30219" y="9430"/>
                  </a:moveTo>
                  <a:lnTo>
                    <a:pt x="30219" y="17788"/>
                  </a:lnTo>
                  <a:lnTo>
                    <a:pt x="22134" y="17788"/>
                  </a:lnTo>
                  <a:lnTo>
                    <a:pt x="22134" y="9430"/>
                  </a:lnTo>
                  <a:close/>
                  <a:moveTo>
                    <a:pt x="21051" y="19158"/>
                  </a:moveTo>
                  <a:lnTo>
                    <a:pt x="21051" y="32612"/>
                  </a:lnTo>
                  <a:lnTo>
                    <a:pt x="12978" y="32612"/>
                  </a:lnTo>
                  <a:lnTo>
                    <a:pt x="12978" y="19158"/>
                  </a:lnTo>
                  <a:close/>
                  <a:moveTo>
                    <a:pt x="30219" y="19158"/>
                  </a:moveTo>
                  <a:lnTo>
                    <a:pt x="30219" y="32612"/>
                  </a:lnTo>
                  <a:lnTo>
                    <a:pt x="22134" y="32612"/>
                  </a:lnTo>
                  <a:lnTo>
                    <a:pt x="22134" y="19158"/>
                  </a:lnTo>
                  <a:close/>
                  <a:moveTo>
                    <a:pt x="15955" y="33981"/>
                  </a:moveTo>
                  <a:lnTo>
                    <a:pt x="15753" y="34171"/>
                  </a:lnTo>
                  <a:lnTo>
                    <a:pt x="15753" y="34183"/>
                  </a:lnTo>
                  <a:lnTo>
                    <a:pt x="12978" y="36957"/>
                  </a:lnTo>
                  <a:lnTo>
                    <a:pt x="12978" y="33981"/>
                  </a:lnTo>
                  <a:close/>
                  <a:moveTo>
                    <a:pt x="30219" y="33981"/>
                  </a:moveTo>
                  <a:lnTo>
                    <a:pt x="30219" y="36957"/>
                  </a:lnTo>
                  <a:lnTo>
                    <a:pt x="27433" y="34183"/>
                  </a:lnTo>
                  <a:lnTo>
                    <a:pt x="27242" y="33981"/>
                  </a:lnTo>
                  <a:close/>
                  <a:moveTo>
                    <a:pt x="21051" y="33981"/>
                  </a:moveTo>
                  <a:lnTo>
                    <a:pt x="21051" y="37719"/>
                  </a:lnTo>
                  <a:lnTo>
                    <a:pt x="17515" y="34183"/>
                  </a:lnTo>
                  <a:lnTo>
                    <a:pt x="17324" y="33981"/>
                  </a:lnTo>
                  <a:close/>
                  <a:moveTo>
                    <a:pt x="25873" y="33981"/>
                  </a:moveTo>
                  <a:lnTo>
                    <a:pt x="25671" y="34183"/>
                  </a:lnTo>
                  <a:lnTo>
                    <a:pt x="22134" y="37719"/>
                  </a:lnTo>
                  <a:lnTo>
                    <a:pt x="22134" y="33981"/>
                  </a:lnTo>
                  <a:close/>
                  <a:moveTo>
                    <a:pt x="11883" y="33981"/>
                  </a:moveTo>
                  <a:lnTo>
                    <a:pt x="11883" y="37779"/>
                  </a:lnTo>
                  <a:lnTo>
                    <a:pt x="8085" y="33981"/>
                  </a:lnTo>
                  <a:close/>
                  <a:moveTo>
                    <a:pt x="35100" y="33981"/>
                  </a:moveTo>
                  <a:lnTo>
                    <a:pt x="31302" y="37779"/>
                  </a:lnTo>
                  <a:lnTo>
                    <a:pt x="31302" y="33981"/>
                  </a:lnTo>
                  <a:close/>
                  <a:moveTo>
                    <a:pt x="7394" y="35064"/>
                  </a:moveTo>
                  <a:lnTo>
                    <a:pt x="10716" y="38374"/>
                  </a:lnTo>
                  <a:lnTo>
                    <a:pt x="4085" y="38374"/>
                  </a:lnTo>
                  <a:lnTo>
                    <a:pt x="7394" y="35064"/>
                  </a:lnTo>
                  <a:close/>
                  <a:moveTo>
                    <a:pt x="16634" y="35064"/>
                  </a:moveTo>
                  <a:lnTo>
                    <a:pt x="19944" y="38374"/>
                  </a:lnTo>
                  <a:lnTo>
                    <a:pt x="13312" y="38374"/>
                  </a:lnTo>
                  <a:lnTo>
                    <a:pt x="16634" y="35064"/>
                  </a:lnTo>
                  <a:close/>
                  <a:moveTo>
                    <a:pt x="26552" y="35064"/>
                  </a:moveTo>
                  <a:lnTo>
                    <a:pt x="29873" y="38374"/>
                  </a:lnTo>
                  <a:lnTo>
                    <a:pt x="23242" y="38374"/>
                  </a:lnTo>
                  <a:lnTo>
                    <a:pt x="26552" y="35064"/>
                  </a:lnTo>
                  <a:close/>
                  <a:moveTo>
                    <a:pt x="35791" y="35064"/>
                  </a:moveTo>
                  <a:lnTo>
                    <a:pt x="39101" y="38374"/>
                  </a:lnTo>
                  <a:lnTo>
                    <a:pt x="32469" y="38374"/>
                  </a:lnTo>
                  <a:lnTo>
                    <a:pt x="35791" y="35064"/>
                  </a:lnTo>
                  <a:close/>
                  <a:moveTo>
                    <a:pt x="21051" y="39755"/>
                  </a:moveTo>
                  <a:lnTo>
                    <a:pt x="21051" y="53090"/>
                  </a:lnTo>
                  <a:lnTo>
                    <a:pt x="12978" y="53090"/>
                  </a:lnTo>
                  <a:lnTo>
                    <a:pt x="12978" y="39755"/>
                  </a:lnTo>
                  <a:close/>
                  <a:moveTo>
                    <a:pt x="30219" y="39755"/>
                  </a:moveTo>
                  <a:lnTo>
                    <a:pt x="30219" y="53090"/>
                  </a:lnTo>
                  <a:lnTo>
                    <a:pt x="22134" y="53090"/>
                  </a:lnTo>
                  <a:lnTo>
                    <a:pt x="22134" y="39755"/>
                  </a:lnTo>
                  <a:close/>
                  <a:moveTo>
                    <a:pt x="21051" y="1"/>
                  </a:moveTo>
                  <a:lnTo>
                    <a:pt x="21051" y="7394"/>
                  </a:lnTo>
                  <a:lnTo>
                    <a:pt x="16050" y="2394"/>
                  </a:lnTo>
                  <a:lnTo>
                    <a:pt x="15181" y="3263"/>
                  </a:lnTo>
                  <a:lnTo>
                    <a:pt x="19967" y="8049"/>
                  </a:lnTo>
                  <a:lnTo>
                    <a:pt x="11693" y="8049"/>
                  </a:lnTo>
                  <a:lnTo>
                    <a:pt x="11693" y="9418"/>
                  </a:lnTo>
                  <a:lnTo>
                    <a:pt x="11883" y="9418"/>
                  </a:lnTo>
                  <a:lnTo>
                    <a:pt x="11883" y="16907"/>
                  </a:lnTo>
                  <a:lnTo>
                    <a:pt x="5739" y="11264"/>
                  </a:lnTo>
                  <a:lnTo>
                    <a:pt x="4775" y="12300"/>
                  </a:lnTo>
                  <a:lnTo>
                    <a:pt x="10752" y="17788"/>
                  </a:lnTo>
                  <a:lnTo>
                    <a:pt x="1822" y="17788"/>
                  </a:lnTo>
                  <a:lnTo>
                    <a:pt x="1" y="19158"/>
                  </a:lnTo>
                  <a:lnTo>
                    <a:pt x="11895" y="19158"/>
                  </a:lnTo>
                  <a:lnTo>
                    <a:pt x="11895" y="32612"/>
                  </a:lnTo>
                  <a:lnTo>
                    <a:pt x="1834" y="32612"/>
                  </a:lnTo>
                  <a:lnTo>
                    <a:pt x="1834" y="33981"/>
                  </a:lnTo>
                  <a:lnTo>
                    <a:pt x="6716" y="33981"/>
                  </a:lnTo>
                  <a:lnTo>
                    <a:pt x="6525" y="34171"/>
                  </a:lnTo>
                  <a:lnTo>
                    <a:pt x="2322" y="38374"/>
                  </a:lnTo>
                  <a:lnTo>
                    <a:pt x="1834" y="38374"/>
                  </a:lnTo>
                  <a:lnTo>
                    <a:pt x="1834" y="39755"/>
                  </a:lnTo>
                  <a:lnTo>
                    <a:pt x="11883" y="39755"/>
                  </a:lnTo>
                  <a:lnTo>
                    <a:pt x="11883" y="53090"/>
                  </a:lnTo>
                  <a:lnTo>
                    <a:pt x="1822" y="53090"/>
                  </a:lnTo>
                  <a:lnTo>
                    <a:pt x="1822" y="54460"/>
                  </a:lnTo>
                  <a:lnTo>
                    <a:pt x="41363" y="54460"/>
                  </a:lnTo>
                  <a:lnTo>
                    <a:pt x="41363" y="53090"/>
                  </a:lnTo>
                  <a:lnTo>
                    <a:pt x="31302" y="53090"/>
                  </a:lnTo>
                  <a:lnTo>
                    <a:pt x="31302" y="39755"/>
                  </a:lnTo>
                  <a:lnTo>
                    <a:pt x="41363" y="39755"/>
                  </a:lnTo>
                  <a:lnTo>
                    <a:pt x="41363" y="38374"/>
                  </a:lnTo>
                  <a:lnTo>
                    <a:pt x="40863" y="38374"/>
                  </a:lnTo>
                  <a:lnTo>
                    <a:pt x="36672" y="34171"/>
                  </a:lnTo>
                  <a:lnTo>
                    <a:pt x="36470" y="33981"/>
                  </a:lnTo>
                  <a:lnTo>
                    <a:pt x="41363" y="33981"/>
                  </a:lnTo>
                  <a:lnTo>
                    <a:pt x="41363" y="32612"/>
                  </a:lnTo>
                  <a:lnTo>
                    <a:pt x="31302" y="32612"/>
                  </a:lnTo>
                  <a:lnTo>
                    <a:pt x="31302" y="19158"/>
                  </a:lnTo>
                  <a:lnTo>
                    <a:pt x="41363" y="19158"/>
                  </a:lnTo>
                  <a:lnTo>
                    <a:pt x="41363" y="17788"/>
                  </a:lnTo>
                  <a:lnTo>
                    <a:pt x="32445" y="17788"/>
                  </a:lnTo>
                  <a:lnTo>
                    <a:pt x="38410" y="12312"/>
                  </a:lnTo>
                  <a:lnTo>
                    <a:pt x="37458" y="11264"/>
                  </a:lnTo>
                  <a:lnTo>
                    <a:pt x="31302" y="16907"/>
                  </a:lnTo>
                  <a:lnTo>
                    <a:pt x="31302" y="9430"/>
                  </a:lnTo>
                  <a:lnTo>
                    <a:pt x="31493" y="9430"/>
                  </a:lnTo>
                  <a:lnTo>
                    <a:pt x="31493" y="8049"/>
                  </a:lnTo>
                  <a:lnTo>
                    <a:pt x="23218" y="8049"/>
                  </a:lnTo>
                  <a:lnTo>
                    <a:pt x="28004" y="3263"/>
                  </a:lnTo>
                  <a:lnTo>
                    <a:pt x="27135" y="2394"/>
                  </a:lnTo>
                  <a:lnTo>
                    <a:pt x="22134" y="7394"/>
                  </a:lnTo>
                  <a:lnTo>
                    <a:pt x="22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3506775" y="1387975"/>
              <a:ext cx="988525" cy="69975"/>
            </a:xfrm>
            <a:custGeom>
              <a:avLst/>
              <a:gdLst/>
              <a:ahLst/>
              <a:cxnLst/>
              <a:rect l="l" t="t" r="r" b="b"/>
              <a:pathLst>
                <a:path w="39541" h="2799" extrusionOk="0">
                  <a:moveTo>
                    <a:pt x="0" y="0"/>
                  </a:moveTo>
                  <a:lnTo>
                    <a:pt x="0" y="2798"/>
                  </a:lnTo>
                  <a:lnTo>
                    <a:pt x="39541" y="2798"/>
                  </a:lnTo>
                  <a:lnTo>
                    <a:pt x="395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4495275" y="114600"/>
              <a:ext cx="45875" cy="34250"/>
            </a:xfrm>
            <a:custGeom>
              <a:avLst/>
              <a:gdLst/>
              <a:ahLst/>
              <a:cxnLst/>
              <a:rect l="l" t="t" r="r" b="b"/>
              <a:pathLst>
                <a:path w="1835" h="1370" extrusionOk="0">
                  <a:moveTo>
                    <a:pt x="1" y="0"/>
                  </a:moveTo>
                  <a:lnTo>
                    <a:pt x="1" y="1370"/>
                  </a:lnTo>
                  <a:lnTo>
                    <a:pt x="1835" y="1370"/>
                  </a:lnTo>
                  <a:lnTo>
                    <a:pt x="1" y="0"/>
                  </a:lnTo>
                  <a:close/>
                </a:path>
              </a:pathLst>
            </a:custGeom>
            <a:solidFill>
              <a:srgbClr val="4731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3617500" y="-267300"/>
              <a:ext cx="129500" cy="172975"/>
            </a:xfrm>
            <a:custGeom>
              <a:avLst/>
              <a:gdLst/>
              <a:ahLst/>
              <a:cxnLst/>
              <a:rect l="l" t="t" r="r" b="b"/>
              <a:pathLst>
                <a:path w="5180" h="6919" extrusionOk="0">
                  <a:moveTo>
                    <a:pt x="0" y="1"/>
                  </a:moveTo>
                  <a:lnTo>
                    <a:pt x="0" y="6918"/>
                  </a:lnTo>
                  <a:lnTo>
                    <a:pt x="5180" y="6918"/>
                  </a:lnTo>
                  <a:lnTo>
                    <a:pt x="51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3596375" y="-301525"/>
              <a:ext cx="171750" cy="34250"/>
            </a:xfrm>
            <a:custGeom>
              <a:avLst/>
              <a:gdLst/>
              <a:ahLst/>
              <a:cxnLst/>
              <a:rect l="l" t="t" r="r" b="b"/>
              <a:pathLst>
                <a:path w="6870" h="1370" extrusionOk="0">
                  <a:moveTo>
                    <a:pt x="0" y="1"/>
                  </a:moveTo>
                  <a:lnTo>
                    <a:pt x="0" y="1370"/>
                  </a:lnTo>
                  <a:lnTo>
                    <a:pt x="6870" y="1370"/>
                  </a:lnTo>
                  <a:lnTo>
                    <a:pt x="6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3918725" y="-72925"/>
              <a:ext cx="164625" cy="164925"/>
            </a:xfrm>
            <a:custGeom>
              <a:avLst/>
              <a:gdLst/>
              <a:ahLst/>
              <a:cxnLst/>
              <a:rect l="l" t="t" r="r" b="b"/>
              <a:pathLst>
                <a:path w="6585" h="6597" extrusionOk="0">
                  <a:moveTo>
                    <a:pt x="1" y="0"/>
                  </a:moveTo>
                  <a:lnTo>
                    <a:pt x="1" y="6597"/>
                  </a:lnTo>
                  <a:lnTo>
                    <a:pt x="6585" y="6597"/>
                  </a:lnTo>
                  <a:lnTo>
                    <a:pt x="65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3936300" y="-55375"/>
              <a:ext cx="129500" cy="129525"/>
            </a:xfrm>
            <a:custGeom>
              <a:avLst/>
              <a:gdLst/>
              <a:ahLst/>
              <a:cxnLst/>
              <a:rect l="l" t="t" r="r" b="b"/>
              <a:pathLst>
                <a:path w="5180" h="5181" extrusionOk="0">
                  <a:moveTo>
                    <a:pt x="0" y="1"/>
                  </a:moveTo>
                  <a:lnTo>
                    <a:pt x="0" y="5180"/>
                  </a:lnTo>
                  <a:lnTo>
                    <a:pt x="5179" y="5180"/>
                  </a:lnTo>
                  <a:lnTo>
                    <a:pt x="517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3919325" y="-72925"/>
              <a:ext cx="163425" cy="163450"/>
            </a:xfrm>
            <a:custGeom>
              <a:avLst/>
              <a:gdLst/>
              <a:ahLst/>
              <a:cxnLst/>
              <a:rect l="l" t="t" r="r" b="b"/>
              <a:pathLst>
                <a:path w="6537" h="6538" extrusionOk="0">
                  <a:moveTo>
                    <a:pt x="2917" y="0"/>
                  </a:moveTo>
                  <a:lnTo>
                    <a:pt x="2917" y="2918"/>
                  </a:lnTo>
                  <a:lnTo>
                    <a:pt x="0" y="2918"/>
                  </a:lnTo>
                  <a:lnTo>
                    <a:pt x="0" y="3620"/>
                  </a:lnTo>
                  <a:lnTo>
                    <a:pt x="2917" y="3620"/>
                  </a:lnTo>
                  <a:lnTo>
                    <a:pt x="2917" y="6537"/>
                  </a:lnTo>
                  <a:lnTo>
                    <a:pt x="3620" y="6537"/>
                  </a:lnTo>
                  <a:lnTo>
                    <a:pt x="3620" y="3620"/>
                  </a:lnTo>
                  <a:lnTo>
                    <a:pt x="6537" y="3620"/>
                  </a:lnTo>
                  <a:lnTo>
                    <a:pt x="6537" y="2918"/>
                  </a:lnTo>
                  <a:lnTo>
                    <a:pt x="3620" y="2918"/>
                  </a:lnTo>
                  <a:lnTo>
                    <a:pt x="36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3836275" y="-72925"/>
              <a:ext cx="82475" cy="164925"/>
            </a:xfrm>
            <a:custGeom>
              <a:avLst/>
              <a:gdLst/>
              <a:ahLst/>
              <a:cxnLst/>
              <a:rect l="l" t="t" r="r" b="b"/>
              <a:pathLst>
                <a:path w="3299" h="6597" extrusionOk="0">
                  <a:moveTo>
                    <a:pt x="1" y="0"/>
                  </a:moveTo>
                  <a:lnTo>
                    <a:pt x="1" y="6597"/>
                  </a:lnTo>
                  <a:lnTo>
                    <a:pt x="3299" y="6597"/>
                  </a:lnTo>
                  <a:lnTo>
                    <a:pt x="3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4082725" y="-72925"/>
              <a:ext cx="82475" cy="164925"/>
            </a:xfrm>
            <a:custGeom>
              <a:avLst/>
              <a:gdLst/>
              <a:ahLst/>
              <a:cxnLst/>
              <a:rect l="l" t="t" r="r" b="b"/>
              <a:pathLst>
                <a:path w="3299" h="6597" extrusionOk="0">
                  <a:moveTo>
                    <a:pt x="1" y="0"/>
                  </a:moveTo>
                  <a:lnTo>
                    <a:pt x="1" y="6597"/>
                  </a:lnTo>
                  <a:lnTo>
                    <a:pt x="3299" y="6597"/>
                  </a:lnTo>
                  <a:lnTo>
                    <a:pt x="3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3712150" y="200025"/>
              <a:ext cx="164925" cy="246175"/>
            </a:xfrm>
            <a:custGeom>
              <a:avLst/>
              <a:gdLst/>
              <a:ahLst/>
              <a:cxnLst/>
              <a:rect l="l" t="t" r="r" b="b"/>
              <a:pathLst>
                <a:path w="6597" h="9847" extrusionOk="0">
                  <a:moveTo>
                    <a:pt x="1" y="1"/>
                  </a:moveTo>
                  <a:lnTo>
                    <a:pt x="1" y="9847"/>
                  </a:lnTo>
                  <a:lnTo>
                    <a:pt x="6597" y="9847"/>
                  </a:lnTo>
                  <a:lnTo>
                    <a:pt x="6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3729725" y="217875"/>
              <a:ext cx="129800" cy="210775"/>
            </a:xfrm>
            <a:custGeom>
              <a:avLst/>
              <a:gdLst/>
              <a:ahLst/>
              <a:cxnLst/>
              <a:rect l="l" t="t" r="r" b="b"/>
              <a:pathLst>
                <a:path w="5192" h="8431" extrusionOk="0">
                  <a:moveTo>
                    <a:pt x="0" y="1"/>
                  </a:moveTo>
                  <a:lnTo>
                    <a:pt x="0" y="8430"/>
                  </a:lnTo>
                  <a:lnTo>
                    <a:pt x="5191" y="8430"/>
                  </a:lnTo>
                  <a:lnTo>
                    <a:pt x="51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3629700" y="200025"/>
              <a:ext cx="82475" cy="246175"/>
            </a:xfrm>
            <a:custGeom>
              <a:avLst/>
              <a:gdLst/>
              <a:ahLst/>
              <a:cxnLst/>
              <a:rect l="l" t="t" r="r" b="b"/>
              <a:pathLst>
                <a:path w="3299" h="9847" extrusionOk="0">
                  <a:moveTo>
                    <a:pt x="1" y="1"/>
                  </a:moveTo>
                  <a:lnTo>
                    <a:pt x="1" y="9847"/>
                  </a:lnTo>
                  <a:lnTo>
                    <a:pt x="3299" y="9847"/>
                  </a:lnTo>
                  <a:lnTo>
                    <a:pt x="32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3876150" y="200025"/>
              <a:ext cx="82475" cy="246175"/>
            </a:xfrm>
            <a:custGeom>
              <a:avLst/>
              <a:gdLst/>
              <a:ahLst/>
              <a:cxnLst/>
              <a:rect l="l" t="t" r="r" b="b"/>
              <a:pathLst>
                <a:path w="3299" h="9847" extrusionOk="0">
                  <a:moveTo>
                    <a:pt x="1" y="1"/>
                  </a:moveTo>
                  <a:lnTo>
                    <a:pt x="1" y="9847"/>
                  </a:lnTo>
                  <a:lnTo>
                    <a:pt x="3299" y="9847"/>
                  </a:lnTo>
                  <a:lnTo>
                    <a:pt x="32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3712150" y="712000"/>
              <a:ext cx="164925" cy="246175"/>
            </a:xfrm>
            <a:custGeom>
              <a:avLst/>
              <a:gdLst/>
              <a:ahLst/>
              <a:cxnLst/>
              <a:rect l="l" t="t" r="r" b="b"/>
              <a:pathLst>
                <a:path w="6597" h="9847" extrusionOk="0">
                  <a:moveTo>
                    <a:pt x="1" y="0"/>
                  </a:moveTo>
                  <a:lnTo>
                    <a:pt x="1" y="9847"/>
                  </a:lnTo>
                  <a:lnTo>
                    <a:pt x="6597" y="9847"/>
                  </a:lnTo>
                  <a:lnTo>
                    <a:pt x="65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3729725" y="729550"/>
              <a:ext cx="129800" cy="210775"/>
            </a:xfrm>
            <a:custGeom>
              <a:avLst/>
              <a:gdLst/>
              <a:ahLst/>
              <a:cxnLst/>
              <a:rect l="l" t="t" r="r" b="b"/>
              <a:pathLst>
                <a:path w="5192" h="8431" extrusionOk="0">
                  <a:moveTo>
                    <a:pt x="0" y="1"/>
                  </a:moveTo>
                  <a:lnTo>
                    <a:pt x="0" y="8430"/>
                  </a:lnTo>
                  <a:lnTo>
                    <a:pt x="5191" y="8430"/>
                  </a:lnTo>
                  <a:lnTo>
                    <a:pt x="51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3655300" y="1101325"/>
              <a:ext cx="164925" cy="245900"/>
            </a:xfrm>
            <a:custGeom>
              <a:avLst/>
              <a:gdLst/>
              <a:ahLst/>
              <a:cxnLst/>
              <a:rect l="l" t="t" r="r" b="b"/>
              <a:pathLst>
                <a:path w="6597" h="9836" extrusionOk="0">
                  <a:moveTo>
                    <a:pt x="1" y="1"/>
                  </a:moveTo>
                  <a:lnTo>
                    <a:pt x="1" y="9835"/>
                  </a:lnTo>
                  <a:lnTo>
                    <a:pt x="6597" y="9835"/>
                  </a:lnTo>
                  <a:lnTo>
                    <a:pt x="6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3672875" y="1118900"/>
              <a:ext cx="129500" cy="210750"/>
            </a:xfrm>
            <a:custGeom>
              <a:avLst/>
              <a:gdLst/>
              <a:ahLst/>
              <a:cxnLst/>
              <a:rect l="l" t="t" r="r" b="b"/>
              <a:pathLst>
                <a:path w="5180" h="8430" extrusionOk="0">
                  <a:moveTo>
                    <a:pt x="0" y="0"/>
                  </a:moveTo>
                  <a:lnTo>
                    <a:pt x="0" y="8430"/>
                  </a:lnTo>
                  <a:lnTo>
                    <a:pt x="5179" y="8430"/>
                  </a:lnTo>
                  <a:lnTo>
                    <a:pt x="51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3655900" y="1101325"/>
              <a:ext cx="163425" cy="244400"/>
            </a:xfrm>
            <a:custGeom>
              <a:avLst/>
              <a:gdLst/>
              <a:ahLst/>
              <a:cxnLst/>
              <a:rect l="l" t="t" r="r" b="b"/>
              <a:pathLst>
                <a:path w="6537" h="9776" extrusionOk="0">
                  <a:moveTo>
                    <a:pt x="2917" y="1"/>
                  </a:moveTo>
                  <a:lnTo>
                    <a:pt x="2917" y="4537"/>
                  </a:lnTo>
                  <a:lnTo>
                    <a:pt x="0" y="4537"/>
                  </a:lnTo>
                  <a:lnTo>
                    <a:pt x="0" y="5239"/>
                  </a:lnTo>
                  <a:lnTo>
                    <a:pt x="2917" y="5239"/>
                  </a:lnTo>
                  <a:lnTo>
                    <a:pt x="2917" y="9776"/>
                  </a:lnTo>
                  <a:lnTo>
                    <a:pt x="3620" y="9776"/>
                  </a:lnTo>
                  <a:lnTo>
                    <a:pt x="3620" y="5239"/>
                  </a:lnTo>
                  <a:lnTo>
                    <a:pt x="6537" y="5239"/>
                  </a:lnTo>
                  <a:lnTo>
                    <a:pt x="6537" y="4537"/>
                  </a:lnTo>
                  <a:lnTo>
                    <a:pt x="3620" y="4537"/>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3629700" y="712000"/>
              <a:ext cx="82475" cy="246175"/>
            </a:xfrm>
            <a:custGeom>
              <a:avLst/>
              <a:gdLst/>
              <a:ahLst/>
              <a:cxnLst/>
              <a:rect l="l" t="t" r="r" b="b"/>
              <a:pathLst>
                <a:path w="3299" h="9847" extrusionOk="0">
                  <a:moveTo>
                    <a:pt x="1" y="0"/>
                  </a:moveTo>
                  <a:lnTo>
                    <a:pt x="1" y="9847"/>
                  </a:lnTo>
                  <a:lnTo>
                    <a:pt x="3299" y="9847"/>
                  </a:lnTo>
                  <a:lnTo>
                    <a:pt x="3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3876150" y="712000"/>
              <a:ext cx="82475" cy="246175"/>
            </a:xfrm>
            <a:custGeom>
              <a:avLst/>
              <a:gdLst/>
              <a:ahLst/>
              <a:cxnLst/>
              <a:rect l="l" t="t" r="r" b="b"/>
              <a:pathLst>
                <a:path w="3299" h="9847" extrusionOk="0">
                  <a:moveTo>
                    <a:pt x="1" y="0"/>
                  </a:moveTo>
                  <a:lnTo>
                    <a:pt x="1" y="9847"/>
                  </a:lnTo>
                  <a:lnTo>
                    <a:pt x="3299" y="9847"/>
                  </a:lnTo>
                  <a:lnTo>
                    <a:pt x="3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4125000" y="712000"/>
              <a:ext cx="164925" cy="246175"/>
            </a:xfrm>
            <a:custGeom>
              <a:avLst/>
              <a:gdLst/>
              <a:ahLst/>
              <a:cxnLst/>
              <a:rect l="l" t="t" r="r" b="b"/>
              <a:pathLst>
                <a:path w="6597" h="9847" extrusionOk="0">
                  <a:moveTo>
                    <a:pt x="1" y="0"/>
                  </a:moveTo>
                  <a:lnTo>
                    <a:pt x="1" y="9847"/>
                  </a:lnTo>
                  <a:lnTo>
                    <a:pt x="6597" y="9847"/>
                  </a:lnTo>
                  <a:lnTo>
                    <a:pt x="65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4142850" y="729850"/>
              <a:ext cx="129525" cy="210475"/>
            </a:xfrm>
            <a:custGeom>
              <a:avLst/>
              <a:gdLst/>
              <a:ahLst/>
              <a:cxnLst/>
              <a:rect l="l" t="t" r="r" b="b"/>
              <a:pathLst>
                <a:path w="5181" h="8419" extrusionOk="0">
                  <a:moveTo>
                    <a:pt x="1" y="1"/>
                  </a:moveTo>
                  <a:lnTo>
                    <a:pt x="1" y="8418"/>
                  </a:lnTo>
                  <a:lnTo>
                    <a:pt x="5180" y="8418"/>
                  </a:lnTo>
                  <a:lnTo>
                    <a:pt x="51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3712750" y="712000"/>
              <a:ext cx="163425" cy="244700"/>
            </a:xfrm>
            <a:custGeom>
              <a:avLst/>
              <a:gdLst/>
              <a:ahLst/>
              <a:cxnLst/>
              <a:rect l="l" t="t" r="r" b="b"/>
              <a:pathLst>
                <a:path w="6537" h="9788" extrusionOk="0">
                  <a:moveTo>
                    <a:pt x="2917" y="0"/>
                  </a:moveTo>
                  <a:lnTo>
                    <a:pt x="2917" y="4536"/>
                  </a:lnTo>
                  <a:lnTo>
                    <a:pt x="0" y="4536"/>
                  </a:lnTo>
                  <a:lnTo>
                    <a:pt x="0" y="5251"/>
                  </a:lnTo>
                  <a:lnTo>
                    <a:pt x="2917" y="5251"/>
                  </a:lnTo>
                  <a:lnTo>
                    <a:pt x="2917" y="9787"/>
                  </a:lnTo>
                  <a:lnTo>
                    <a:pt x="3632" y="9787"/>
                  </a:lnTo>
                  <a:lnTo>
                    <a:pt x="3632" y="5251"/>
                  </a:lnTo>
                  <a:lnTo>
                    <a:pt x="6537" y="5251"/>
                  </a:lnTo>
                  <a:lnTo>
                    <a:pt x="6537" y="4536"/>
                  </a:lnTo>
                  <a:lnTo>
                    <a:pt x="3632" y="4536"/>
                  </a:lnTo>
                  <a:lnTo>
                    <a:pt x="3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4125900" y="712000"/>
              <a:ext cx="163425" cy="244700"/>
            </a:xfrm>
            <a:custGeom>
              <a:avLst/>
              <a:gdLst/>
              <a:ahLst/>
              <a:cxnLst/>
              <a:rect l="l" t="t" r="r" b="b"/>
              <a:pathLst>
                <a:path w="6537" h="9788" extrusionOk="0">
                  <a:moveTo>
                    <a:pt x="2917" y="0"/>
                  </a:moveTo>
                  <a:lnTo>
                    <a:pt x="2917" y="4536"/>
                  </a:lnTo>
                  <a:lnTo>
                    <a:pt x="0" y="4536"/>
                  </a:lnTo>
                  <a:lnTo>
                    <a:pt x="0" y="5251"/>
                  </a:lnTo>
                  <a:lnTo>
                    <a:pt x="2917" y="5251"/>
                  </a:lnTo>
                  <a:lnTo>
                    <a:pt x="2917" y="9787"/>
                  </a:lnTo>
                  <a:lnTo>
                    <a:pt x="3620" y="9787"/>
                  </a:lnTo>
                  <a:lnTo>
                    <a:pt x="3620" y="5251"/>
                  </a:lnTo>
                  <a:lnTo>
                    <a:pt x="6537" y="5251"/>
                  </a:lnTo>
                  <a:lnTo>
                    <a:pt x="6537" y="4536"/>
                  </a:lnTo>
                  <a:lnTo>
                    <a:pt x="3620" y="4536"/>
                  </a:lnTo>
                  <a:lnTo>
                    <a:pt x="36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4289900" y="712000"/>
              <a:ext cx="82475" cy="246175"/>
            </a:xfrm>
            <a:custGeom>
              <a:avLst/>
              <a:gdLst/>
              <a:ahLst/>
              <a:cxnLst/>
              <a:rect l="l" t="t" r="r" b="b"/>
              <a:pathLst>
                <a:path w="3299" h="9847" extrusionOk="0">
                  <a:moveTo>
                    <a:pt x="1" y="0"/>
                  </a:moveTo>
                  <a:lnTo>
                    <a:pt x="1" y="9847"/>
                  </a:lnTo>
                  <a:lnTo>
                    <a:pt x="3299" y="9847"/>
                  </a:lnTo>
                  <a:lnTo>
                    <a:pt x="3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4043450" y="712000"/>
              <a:ext cx="82475" cy="246175"/>
            </a:xfrm>
            <a:custGeom>
              <a:avLst/>
              <a:gdLst/>
              <a:ahLst/>
              <a:cxnLst/>
              <a:rect l="l" t="t" r="r" b="b"/>
              <a:pathLst>
                <a:path w="3299" h="9847" extrusionOk="0">
                  <a:moveTo>
                    <a:pt x="0" y="0"/>
                  </a:moveTo>
                  <a:lnTo>
                    <a:pt x="0" y="9847"/>
                  </a:lnTo>
                  <a:lnTo>
                    <a:pt x="3298" y="9847"/>
                  </a:lnTo>
                  <a:lnTo>
                    <a:pt x="3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4125000" y="200325"/>
              <a:ext cx="164925" cy="245875"/>
            </a:xfrm>
            <a:custGeom>
              <a:avLst/>
              <a:gdLst/>
              <a:ahLst/>
              <a:cxnLst/>
              <a:rect l="l" t="t" r="r" b="b"/>
              <a:pathLst>
                <a:path w="6597" h="9835" extrusionOk="0">
                  <a:moveTo>
                    <a:pt x="1" y="0"/>
                  </a:moveTo>
                  <a:lnTo>
                    <a:pt x="1" y="9835"/>
                  </a:lnTo>
                  <a:lnTo>
                    <a:pt x="6597" y="9835"/>
                  </a:lnTo>
                  <a:lnTo>
                    <a:pt x="65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4142850" y="217875"/>
              <a:ext cx="129525" cy="210775"/>
            </a:xfrm>
            <a:custGeom>
              <a:avLst/>
              <a:gdLst/>
              <a:ahLst/>
              <a:cxnLst/>
              <a:rect l="l" t="t" r="r" b="b"/>
              <a:pathLst>
                <a:path w="5181" h="8431" extrusionOk="0">
                  <a:moveTo>
                    <a:pt x="1" y="1"/>
                  </a:moveTo>
                  <a:lnTo>
                    <a:pt x="1" y="8430"/>
                  </a:lnTo>
                  <a:lnTo>
                    <a:pt x="5180" y="8430"/>
                  </a:lnTo>
                  <a:lnTo>
                    <a:pt x="51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3712750" y="200325"/>
              <a:ext cx="163425" cy="244400"/>
            </a:xfrm>
            <a:custGeom>
              <a:avLst/>
              <a:gdLst/>
              <a:ahLst/>
              <a:cxnLst/>
              <a:rect l="l" t="t" r="r" b="b"/>
              <a:pathLst>
                <a:path w="6537" h="9776" extrusionOk="0">
                  <a:moveTo>
                    <a:pt x="2917" y="0"/>
                  </a:moveTo>
                  <a:lnTo>
                    <a:pt x="2917" y="4537"/>
                  </a:lnTo>
                  <a:lnTo>
                    <a:pt x="0" y="4537"/>
                  </a:lnTo>
                  <a:lnTo>
                    <a:pt x="0" y="5239"/>
                  </a:lnTo>
                  <a:lnTo>
                    <a:pt x="2917" y="5239"/>
                  </a:lnTo>
                  <a:lnTo>
                    <a:pt x="2917" y="9775"/>
                  </a:lnTo>
                  <a:lnTo>
                    <a:pt x="3632" y="9775"/>
                  </a:lnTo>
                  <a:lnTo>
                    <a:pt x="3632" y="5239"/>
                  </a:lnTo>
                  <a:lnTo>
                    <a:pt x="6537" y="5239"/>
                  </a:lnTo>
                  <a:lnTo>
                    <a:pt x="6537" y="4537"/>
                  </a:lnTo>
                  <a:lnTo>
                    <a:pt x="3632" y="4537"/>
                  </a:lnTo>
                  <a:lnTo>
                    <a:pt x="36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4125900" y="200325"/>
              <a:ext cx="163425" cy="244400"/>
            </a:xfrm>
            <a:custGeom>
              <a:avLst/>
              <a:gdLst/>
              <a:ahLst/>
              <a:cxnLst/>
              <a:rect l="l" t="t" r="r" b="b"/>
              <a:pathLst>
                <a:path w="6537" h="9776" extrusionOk="0">
                  <a:moveTo>
                    <a:pt x="2917" y="0"/>
                  </a:moveTo>
                  <a:lnTo>
                    <a:pt x="2917" y="4537"/>
                  </a:lnTo>
                  <a:lnTo>
                    <a:pt x="0" y="4537"/>
                  </a:lnTo>
                  <a:lnTo>
                    <a:pt x="0" y="5239"/>
                  </a:lnTo>
                  <a:lnTo>
                    <a:pt x="2917" y="5239"/>
                  </a:lnTo>
                  <a:lnTo>
                    <a:pt x="2917" y="9775"/>
                  </a:lnTo>
                  <a:lnTo>
                    <a:pt x="3620" y="9775"/>
                  </a:lnTo>
                  <a:lnTo>
                    <a:pt x="3620" y="5239"/>
                  </a:lnTo>
                  <a:lnTo>
                    <a:pt x="6537" y="5239"/>
                  </a:lnTo>
                  <a:lnTo>
                    <a:pt x="6537" y="4537"/>
                  </a:lnTo>
                  <a:lnTo>
                    <a:pt x="3620" y="4537"/>
                  </a:lnTo>
                  <a:lnTo>
                    <a:pt x="36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4289900" y="200325"/>
              <a:ext cx="82475" cy="245875"/>
            </a:xfrm>
            <a:custGeom>
              <a:avLst/>
              <a:gdLst/>
              <a:ahLst/>
              <a:cxnLst/>
              <a:rect l="l" t="t" r="r" b="b"/>
              <a:pathLst>
                <a:path w="3299" h="9835" extrusionOk="0">
                  <a:moveTo>
                    <a:pt x="1" y="0"/>
                  </a:moveTo>
                  <a:lnTo>
                    <a:pt x="1" y="9835"/>
                  </a:lnTo>
                  <a:lnTo>
                    <a:pt x="3299" y="9835"/>
                  </a:lnTo>
                  <a:lnTo>
                    <a:pt x="3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4043450" y="200325"/>
              <a:ext cx="82475" cy="245875"/>
            </a:xfrm>
            <a:custGeom>
              <a:avLst/>
              <a:gdLst/>
              <a:ahLst/>
              <a:cxnLst/>
              <a:rect l="l" t="t" r="r" b="b"/>
              <a:pathLst>
                <a:path w="3299" h="9835" extrusionOk="0">
                  <a:moveTo>
                    <a:pt x="0" y="0"/>
                  </a:moveTo>
                  <a:lnTo>
                    <a:pt x="0" y="9835"/>
                  </a:lnTo>
                  <a:lnTo>
                    <a:pt x="3298" y="9835"/>
                  </a:lnTo>
                  <a:lnTo>
                    <a:pt x="3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3640125" y="1347200"/>
              <a:ext cx="194975" cy="23825"/>
            </a:xfrm>
            <a:custGeom>
              <a:avLst/>
              <a:gdLst/>
              <a:ahLst/>
              <a:cxnLst/>
              <a:rect l="l" t="t" r="r" b="b"/>
              <a:pathLst>
                <a:path w="7799" h="953" extrusionOk="0">
                  <a:moveTo>
                    <a:pt x="477" y="0"/>
                  </a:moveTo>
                  <a:cubicBezTo>
                    <a:pt x="215" y="0"/>
                    <a:pt x="0" y="214"/>
                    <a:pt x="0" y="476"/>
                  </a:cubicBezTo>
                  <a:cubicBezTo>
                    <a:pt x="0" y="738"/>
                    <a:pt x="215" y="953"/>
                    <a:pt x="477" y="953"/>
                  </a:cubicBezTo>
                  <a:lnTo>
                    <a:pt x="7323" y="953"/>
                  </a:lnTo>
                  <a:cubicBezTo>
                    <a:pt x="7585" y="953"/>
                    <a:pt x="7799" y="738"/>
                    <a:pt x="7799" y="476"/>
                  </a:cubicBezTo>
                  <a:cubicBezTo>
                    <a:pt x="7799" y="214"/>
                    <a:pt x="7585" y="0"/>
                    <a:pt x="7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4182150" y="1101325"/>
              <a:ext cx="164925" cy="245900"/>
            </a:xfrm>
            <a:custGeom>
              <a:avLst/>
              <a:gdLst/>
              <a:ahLst/>
              <a:cxnLst/>
              <a:rect l="l" t="t" r="r" b="b"/>
              <a:pathLst>
                <a:path w="6597" h="9836" extrusionOk="0">
                  <a:moveTo>
                    <a:pt x="1" y="1"/>
                  </a:moveTo>
                  <a:lnTo>
                    <a:pt x="1" y="9835"/>
                  </a:lnTo>
                  <a:lnTo>
                    <a:pt x="6597" y="9835"/>
                  </a:lnTo>
                  <a:lnTo>
                    <a:pt x="6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199725" y="1118900"/>
              <a:ext cx="129500" cy="210750"/>
            </a:xfrm>
            <a:custGeom>
              <a:avLst/>
              <a:gdLst/>
              <a:ahLst/>
              <a:cxnLst/>
              <a:rect l="l" t="t" r="r" b="b"/>
              <a:pathLst>
                <a:path w="5180" h="8430" extrusionOk="0">
                  <a:moveTo>
                    <a:pt x="0" y="0"/>
                  </a:moveTo>
                  <a:lnTo>
                    <a:pt x="0" y="8430"/>
                  </a:lnTo>
                  <a:lnTo>
                    <a:pt x="5179" y="8430"/>
                  </a:lnTo>
                  <a:lnTo>
                    <a:pt x="517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4182750" y="1101325"/>
              <a:ext cx="163425" cy="244400"/>
            </a:xfrm>
            <a:custGeom>
              <a:avLst/>
              <a:gdLst/>
              <a:ahLst/>
              <a:cxnLst/>
              <a:rect l="l" t="t" r="r" b="b"/>
              <a:pathLst>
                <a:path w="6537" h="9776" extrusionOk="0">
                  <a:moveTo>
                    <a:pt x="2917" y="1"/>
                  </a:moveTo>
                  <a:lnTo>
                    <a:pt x="2917" y="4537"/>
                  </a:lnTo>
                  <a:lnTo>
                    <a:pt x="0" y="4537"/>
                  </a:lnTo>
                  <a:lnTo>
                    <a:pt x="0" y="5239"/>
                  </a:lnTo>
                  <a:lnTo>
                    <a:pt x="2917" y="5239"/>
                  </a:lnTo>
                  <a:lnTo>
                    <a:pt x="2917" y="9776"/>
                  </a:lnTo>
                  <a:lnTo>
                    <a:pt x="3620" y="9776"/>
                  </a:lnTo>
                  <a:lnTo>
                    <a:pt x="3620" y="5239"/>
                  </a:lnTo>
                  <a:lnTo>
                    <a:pt x="6537" y="5239"/>
                  </a:lnTo>
                  <a:lnTo>
                    <a:pt x="6537" y="4537"/>
                  </a:lnTo>
                  <a:lnTo>
                    <a:pt x="3620" y="4537"/>
                  </a:lnTo>
                  <a:lnTo>
                    <a:pt x="36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4166975" y="1347200"/>
              <a:ext cx="194975" cy="23825"/>
            </a:xfrm>
            <a:custGeom>
              <a:avLst/>
              <a:gdLst/>
              <a:ahLst/>
              <a:cxnLst/>
              <a:rect l="l" t="t" r="r" b="b"/>
              <a:pathLst>
                <a:path w="7799" h="953" extrusionOk="0">
                  <a:moveTo>
                    <a:pt x="477" y="0"/>
                  </a:moveTo>
                  <a:cubicBezTo>
                    <a:pt x="215" y="0"/>
                    <a:pt x="0" y="214"/>
                    <a:pt x="0" y="476"/>
                  </a:cubicBezTo>
                  <a:cubicBezTo>
                    <a:pt x="0" y="738"/>
                    <a:pt x="215" y="953"/>
                    <a:pt x="477" y="953"/>
                  </a:cubicBezTo>
                  <a:lnTo>
                    <a:pt x="7323" y="953"/>
                  </a:lnTo>
                  <a:cubicBezTo>
                    <a:pt x="7585" y="953"/>
                    <a:pt x="7799" y="738"/>
                    <a:pt x="7799" y="476"/>
                  </a:cubicBezTo>
                  <a:cubicBezTo>
                    <a:pt x="7799" y="214"/>
                    <a:pt x="7585" y="0"/>
                    <a:pt x="7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3876150" y="1057575"/>
              <a:ext cx="249775" cy="400375"/>
            </a:xfrm>
            <a:custGeom>
              <a:avLst/>
              <a:gdLst/>
              <a:ahLst/>
              <a:cxnLst/>
              <a:rect l="l" t="t" r="r" b="b"/>
              <a:pathLst>
                <a:path w="9991" h="16015" extrusionOk="0">
                  <a:moveTo>
                    <a:pt x="1" y="0"/>
                  </a:moveTo>
                  <a:lnTo>
                    <a:pt x="1" y="16014"/>
                  </a:lnTo>
                  <a:lnTo>
                    <a:pt x="9990" y="16014"/>
                  </a:lnTo>
                  <a:lnTo>
                    <a:pt x="99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3887775" y="1070975"/>
              <a:ext cx="108075" cy="287550"/>
            </a:xfrm>
            <a:custGeom>
              <a:avLst/>
              <a:gdLst/>
              <a:ahLst/>
              <a:cxnLst/>
              <a:rect l="l" t="t" r="r" b="b"/>
              <a:pathLst>
                <a:path w="4323" h="11502" extrusionOk="0">
                  <a:moveTo>
                    <a:pt x="0" y="0"/>
                  </a:moveTo>
                  <a:lnTo>
                    <a:pt x="0" y="11502"/>
                  </a:lnTo>
                  <a:lnTo>
                    <a:pt x="4322" y="11502"/>
                  </a:lnTo>
                  <a:lnTo>
                    <a:pt x="43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4006250" y="1070975"/>
              <a:ext cx="108050" cy="287550"/>
            </a:xfrm>
            <a:custGeom>
              <a:avLst/>
              <a:gdLst/>
              <a:ahLst/>
              <a:cxnLst/>
              <a:rect l="l" t="t" r="r" b="b"/>
              <a:pathLst>
                <a:path w="4322" h="11502" extrusionOk="0">
                  <a:moveTo>
                    <a:pt x="0" y="0"/>
                  </a:moveTo>
                  <a:lnTo>
                    <a:pt x="0" y="11502"/>
                  </a:lnTo>
                  <a:lnTo>
                    <a:pt x="4322" y="11502"/>
                  </a:lnTo>
                  <a:lnTo>
                    <a:pt x="43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3887775" y="1368025"/>
              <a:ext cx="108075" cy="64625"/>
            </a:xfrm>
            <a:custGeom>
              <a:avLst/>
              <a:gdLst/>
              <a:ahLst/>
              <a:cxnLst/>
              <a:rect l="l" t="t" r="r" b="b"/>
              <a:pathLst>
                <a:path w="4323" h="2585" extrusionOk="0">
                  <a:moveTo>
                    <a:pt x="0" y="1"/>
                  </a:moveTo>
                  <a:lnTo>
                    <a:pt x="0" y="2584"/>
                  </a:lnTo>
                  <a:lnTo>
                    <a:pt x="4322" y="2584"/>
                  </a:lnTo>
                  <a:lnTo>
                    <a:pt x="43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4006250" y="1368025"/>
              <a:ext cx="108050" cy="64625"/>
            </a:xfrm>
            <a:custGeom>
              <a:avLst/>
              <a:gdLst/>
              <a:ahLst/>
              <a:cxnLst/>
              <a:rect l="l" t="t" r="r" b="b"/>
              <a:pathLst>
                <a:path w="4322" h="2585" extrusionOk="0">
                  <a:moveTo>
                    <a:pt x="0" y="1"/>
                  </a:moveTo>
                  <a:lnTo>
                    <a:pt x="0" y="2584"/>
                  </a:lnTo>
                  <a:lnTo>
                    <a:pt x="4322" y="2584"/>
                  </a:lnTo>
                  <a:lnTo>
                    <a:pt x="43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3870500" y="1443025"/>
              <a:ext cx="261075" cy="14925"/>
            </a:xfrm>
            <a:custGeom>
              <a:avLst/>
              <a:gdLst/>
              <a:ahLst/>
              <a:cxnLst/>
              <a:rect l="l" t="t" r="r" b="b"/>
              <a:pathLst>
                <a:path w="10443" h="597" extrusionOk="0">
                  <a:moveTo>
                    <a:pt x="1" y="1"/>
                  </a:moveTo>
                  <a:lnTo>
                    <a:pt x="1" y="596"/>
                  </a:lnTo>
                  <a:lnTo>
                    <a:pt x="10443" y="596"/>
                  </a:lnTo>
                  <a:lnTo>
                    <a:pt x="104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3429075" y="1257900"/>
              <a:ext cx="77725" cy="200050"/>
            </a:xfrm>
            <a:custGeom>
              <a:avLst/>
              <a:gdLst/>
              <a:ahLst/>
              <a:cxnLst/>
              <a:rect l="l" t="t" r="r" b="b"/>
              <a:pathLst>
                <a:path w="3109" h="8002" extrusionOk="0">
                  <a:moveTo>
                    <a:pt x="1" y="0"/>
                  </a:moveTo>
                  <a:lnTo>
                    <a:pt x="1" y="8001"/>
                  </a:lnTo>
                  <a:lnTo>
                    <a:pt x="3108" y="8001"/>
                  </a:lnTo>
                  <a:lnTo>
                    <a:pt x="3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3461225" y="148825"/>
              <a:ext cx="45575" cy="1109100"/>
            </a:xfrm>
            <a:custGeom>
              <a:avLst/>
              <a:gdLst/>
              <a:ahLst/>
              <a:cxnLst/>
              <a:rect l="l" t="t" r="r" b="b"/>
              <a:pathLst>
                <a:path w="1823" h="44364" extrusionOk="0">
                  <a:moveTo>
                    <a:pt x="1" y="1"/>
                  </a:moveTo>
                  <a:lnTo>
                    <a:pt x="1" y="44363"/>
                  </a:lnTo>
                  <a:lnTo>
                    <a:pt x="1822" y="44363"/>
                  </a:lnTo>
                  <a:lnTo>
                    <a:pt x="18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4495275" y="1257900"/>
              <a:ext cx="78025" cy="200050"/>
            </a:xfrm>
            <a:custGeom>
              <a:avLst/>
              <a:gdLst/>
              <a:ahLst/>
              <a:cxnLst/>
              <a:rect l="l" t="t" r="r" b="b"/>
              <a:pathLst>
                <a:path w="3121" h="8002" extrusionOk="0">
                  <a:moveTo>
                    <a:pt x="1" y="0"/>
                  </a:moveTo>
                  <a:lnTo>
                    <a:pt x="1" y="8001"/>
                  </a:lnTo>
                  <a:lnTo>
                    <a:pt x="3120" y="8001"/>
                  </a:lnTo>
                  <a:lnTo>
                    <a:pt x="3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3388300" y="-356600"/>
              <a:ext cx="1225475" cy="524200"/>
            </a:xfrm>
            <a:custGeom>
              <a:avLst/>
              <a:gdLst/>
              <a:ahLst/>
              <a:cxnLst/>
              <a:rect l="l" t="t" r="r" b="b"/>
              <a:pathLst>
                <a:path w="49019" h="20968" extrusionOk="0">
                  <a:moveTo>
                    <a:pt x="24516" y="1"/>
                  </a:moveTo>
                  <a:lnTo>
                    <a:pt x="1" y="18432"/>
                  </a:lnTo>
                  <a:lnTo>
                    <a:pt x="1918" y="20968"/>
                  </a:lnTo>
                  <a:lnTo>
                    <a:pt x="24516" y="3978"/>
                  </a:lnTo>
                  <a:lnTo>
                    <a:pt x="47114" y="20968"/>
                  </a:lnTo>
                  <a:lnTo>
                    <a:pt x="49019" y="18432"/>
                  </a:lnTo>
                  <a:lnTo>
                    <a:pt x="245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3348125" y="-399375"/>
              <a:ext cx="1305825" cy="512775"/>
            </a:xfrm>
            <a:custGeom>
              <a:avLst/>
              <a:gdLst/>
              <a:ahLst/>
              <a:cxnLst/>
              <a:rect l="l" t="t" r="r" b="b"/>
              <a:pathLst>
                <a:path w="52233" h="20511" extrusionOk="0">
                  <a:moveTo>
                    <a:pt x="26117" y="0"/>
                  </a:moveTo>
                  <a:cubicBezTo>
                    <a:pt x="25956" y="0"/>
                    <a:pt x="25795" y="51"/>
                    <a:pt x="25658" y="152"/>
                  </a:cubicBezTo>
                  <a:lnTo>
                    <a:pt x="405" y="19143"/>
                  </a:lnTo>
                  <a:cubicBezTo>
                    <a:pt x="72" y="19393"/>
                    <a:pt x="0" y="19869"/>
                    <a:pt x="262" y="20202"/>
                  </a:cubicBezTo>
                  <a:cubicBezTo>
                    <a:pt x="410" y="20406"/>
                    <a:pt x="636" y="20510"/>
                    <a:pt x="865" y="20510"/>
                  </a:cubicBezTo>
                  <a:cubicBezTo>
                    <a:pt x="1024" y="20510"/>
                    <a:pt x="1185" y="20460"/>
                    <a:pt x="1322" y="20357"/>
                  </a:cubicBezTo>
                  <a:lnTo>
                    <a:pt x="26123" y="1712"/>
                  </a:lnTo>
                  <a:lnTo>
                    <a:pt x="50911" y="20357"/>
                  </a:lnTo>
                  <a:cubicBezTo>
                    <a:pt x="51049" y="20460"/>
                    <a:pt x="51212" y="20511"/>
                    <a:pt x="51372" y="20511"/>
                  </a:cubicBezTo>
                  <a:cubicBezTo>
                    <a:pt x="51600" y="20511"/>
                    <a:pt x="51824" y="20410"/>
                    <a:pt x="51971" y="20214"/>
                  </a:cubicBezTo>
                  <a:cubicBezTo>
                    <a:pt x="52233" y="19869"/>
                    <a:pt x="52162" y="19393"/>
                    <a:pt x="51828" y="19143"/>
                  </a:cubicBezTo>
                  <a:lnTo>
                    <a:pt x="26575" y="152"/>
                  </a:lnTo>
                  <a:cubicBezTo>
                    <a:pt x="26438" y="51"/>
                    <a:pt x="26277" y="0"/>
                    <a:pt x="26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3577000" y="-330125"/>
              <a:ext cx="205425" cy="28675"/>
            </a:xfrm>
            <a:custGeom>
              <a:avLst/>
              <a:gdLst/>
              <a:ahLst/>
              <a:cxnLst/>
              <a:rect l="l" t="t" r="r" b="b"/>
              <a:pathLst>
                <a:path w="8217" h="1147" extrusionOk="0">
                  <a:moveTo>
                    <a:pt x="765" y="1"/>
                  </a:moveTo>
                  <a:cubicBezTo>
                    <a:pt x="4" y="1"/>
                    <a:pt x="1" y="1146"/>
                    <a:pt x="754" y="1146"/>
                  </a:cubicBezTo>
                  <a:cubicBezTo>
                    <a:pt x="768" y="1146"/>
                    <a:pt x="783" y="1145"/>
                    <a:pt x="799" y="1145"/>
                  </a:cubicBezTo>
                  <a:lnTo>
                    <a:pt x="7621" y="1145"/>
                  </a:lnTo>
                  <a:cubicBezTo>
                    <a:pt x="7635" y="1146"/>
                    <a:pt x="7648" y="1146"/>
                    <a:pt x="7662" y="1146"/>
                  </a:cubicBezTo>
                  <a:cubicBezTo>
                    <a:pt x="7965" y="1146"/>
                    <a:pt x="8217" y="892"/>
                    <a:pt x="8217" y="573"/>
                  </a:cubicBezTo>
                  <a:cubicBezTo>
                    <a:pt x="8217" y="259"/>
                    <a:pt x="7955" y="1"/>
                    <a:pt x="7642" y="1"/>
                  </a:cubicBezTo>
                  <a:cubicBezTo>
                    <a:pt x="7635" y="1"/>
                    <a:pt x="7628" y="1"/>
                    <a:pt x="7621" y="2"/>
                  </a:cubicBezTo>
                  <a:lnTo>
                    <a:pt x="799" y="2"/>
                  </a:lnTo>
                  <a:cubicBezTo>
                    <a:pt x="787" y="1"/>
                    <a:pt x="776" y="1"/>
                    <a:pt x="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3908000" y="1335575"/>
              <a:ext cx="67900" cy="10150"/>
            </a:xfrm>
            <a:custGeom>
              <a:avLst/>
              <a:gdLst/>
              <a:ahLst/>
              <a:cxnLst/>
              <a:rect l="l" t="t" r="r" b="b"/>
              <a:pathLst>
                <a:path w="2716" h="406" extrusionOk="0">
                  <a:moveTo>
                    <a:pt x="1" y="1"/>
                  </a:moveTo>
                  <a:lnTo>
                    <a:pt x="1" y="406"/>
                  </a:lnTo>
                  <a:lnTo>
                    <a:pt x="2716" y="406"/>
                  </a:lnTo>
                  <a:lnTo>
                    <a:pt x="2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4026475" y="1335575"/>
              <a:ext cx="67600" cy="10150"/>
            </a:xfrm>
            <a:custGeom>
              <a:avLst/>
              <a:gdLst/>
              <a:ahLst/>
              <a:cxnLst/>
              <a:rect l="l" t="t" r="r" b="b"/>
              <a:pathLst>
                <a:path w="2704" h="406" extrusionOk="0">
                  <a:moveTo>
                    <a:pt x="1" y="1"/>
                  </a:moveTo>
                  <a:lnTo>
                    <a:pt x="1" y="406"/>
                  </a:lnTo>
                  <a:lnTo>
                    <a:pt x="2703" y="406"/>
                  </a:lnTo>
                  <a:lnTo>
                    <a:pt x="2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27"/>
          <p:cNvGrpSpPr/>
          <p:nvPr/>
        </p:nvGrpSpPr>
        <p:grpSpPr>
          <a:xfrm>
            <a:off x="6540396" y="3565340"/>
            <a:ext cx="212314" cy="1120944"/>
            <a:chOff x="6090725" y="734900"/>
            <a:chExt cx="136950" cy="723050"/>
          </a:xfrm>
        </p:grpSpPr>
        <p:sp>
          <p:nvSpPr>
            <p:cNvPr id="424" name="Google Shape;424;p27"/>
            <p:cNvSpPr/>
            <p:nvPr/>
          </p:nvSpPr>
          <p:spPr>
            <a:xfrm>
              <a:off x="6130600" y="1337075"/>
              <a:ext cx="57175" cy="120875"/>
            </a:xfrm>
            <a:custGeom>
              <a:avLst/>
              <a:gdLst/>
              <a:ahLst/>
              <a:cxnLst/>
              <a:rect l="l" t="t" r="r" b="b"/>
              <a:pathLst>
                <a:path w="2287" h="4835" extrusionOk="0">
                  <a:moveTo>
                    <a:pt x="251" y="0"/>
                  </a:moveTo>
                  <a:lnTo>
                    <a:pt x="1" y="4834"/>
                  </a:lnTo>
                  <a:lnTo>
                    <a:pt x="2287" y="4834"/>
                  </a:lnTo>
                  <a:lnTo>
                    <a:pt x="2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6149075" y="902500"/>
              <a:ext cx="20250" cy="440550"/>
            </a:xfrm>
            <a:custGeom>
              <a:avLst/>
              <a:gdLst/>
              <a:ahLst/>
              <a:cxnLst/>
              <a:rect l="l" t="t" r="r" b="b"/>
              <a:pathLst>
                <a:path w="810" h="17622" extrusionOk="0">
                  <a:moveTo>
                    <a:pt x="0" y="0"/>
                  </a:moveTo>
                  <a:lnTo>
                    <a:pt x="0" y="17621"/>
                  </a:lnTo>
                  <a:lnTo>
                    <a:pt x="810" y="17621"/>
                  </a:ln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6144300" y="1288850"/>
              <a:ext cx="29800" cy="48250"/>
            </a:xfrm>
            <a:custGeom>
              <a:avLst/>
              <a:gdLst/>
              <a:ahLst/>
              <a:cxnLst/>
              <a:rect l="l" t="t" r="r" b="b"/>
              <a:pathLst>
                <a:path w="1192" h="1930" extrusionOk="0">
                  <a:moveTo>
                    <a:pt x="1" y="0"/>
                  </a:moveTo>
                  <a:lnTo>
                    <a:pt x="1" y="1929"/>
                  </a:lnTo>
                  <a:lnTo>
                    <a:pt x="1191" y="1929"/>
                  </a:lnTo>
                  <a:lnTo>
                    <a:pt x="1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6133575" y="872425"/>
              <a:ext cx="51225" cy="10750"/>
            </a:xfrm>
            <a:custGeom>
              <a:avLst/>
              <a:gdLst/>
              <a:ahLst/>
              <a:cxnLst/>
              <a:rect l="l" t="t" r="r" b="b"/>
              <a:pathLst>
                <a:path w="2049" h="430" extrusionOk="0">
                  <a:moveTo>
                    <a:pt x="1" y="1"/>
                  </a:moveTo>
                  <a:lnTo>
                    <a:pt x="1" y="429"/>
                  </a:lnTo>
                  <a:lnTo>
                    <a:pt x="2049" y="429"/>
                  </a:lnTo>
                  <a:lnTo>
                    <a:pt x="20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6118400" y="789075"/>
              <a:ext cx="81600" cy="10750"/>
            </a:xfrm>
            <a:custGeom>
              <a:avLst/>
              <a:gdLst/>
              <a:ahLst/>
              <a:cxnLst/>
              <a:rect l="l" t="t" r="r" b="b"/>
              <a:pathLst>
                <a:path w="3264" h="430" extrusionOk="0">
                  <a:moveTo>
                    <a:pt x="1" y="1"/>
                  </a:moveTo>
                  <a:lnTo>
                    <a:pt x="1" y="430"/>
                  </a:lnTo>
                  <a:lnTo>
                    <a:pt x="3263" y="430"/>
                  </a:lnTo>
                  <a:lnTo>
                    <a:pt x="3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6138650" y="883150"/>
              <a:ext cx="41100" cy="19375"/>
            </a:xfrm>
            <a:custGeom>
              <a:avLst/>
              <a:gdLst/>
              <a:ahLst/>
              <a:cxnLst/>
              <a:rect l="l" t="t" r="r" b="b"/>
              <a:pathLst>
                <a:path w="1644" h="775" extrusionOk="0">
                  <a:moveTo>
                    <a:pt x="0" y="0"/>
                  </a:moveTo>
                  <a:lnTo>
                    <a:pt x="417" y="774"/>
                  </a:lnTo>
                  <a:lnTo>
                    <a:pt x="1227" y="774"/>
                  </a:lnTo>
                  <a:lnTo>
                    <a:pt x="1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6125550" y="764375"/>
              <a:ext cx="67000" cy="24725"/>
            </a:xfrm>
            <a:custGeom>
              <a:avLst/>
              <a:gdLst/>
              <a:ahLst/>
              <a:cxnLst/>
              <a:rect l="l" t="t" r="r" b="b"/>
              <a:pathLst>
                <a:path w="2680" h="989" extrusionOk="0">
                  <a:moveTo>
                    <a:pt x="322" y="1"/>
                  </a:moveTo>
                  <a:lnTo>
                    <a:pt x="1" y="989"/>
                  </a:lnTo>
                  <a:lnTo>
                    <a:pt x="2679" y="989"/>
                  </a:lnTo>
                  <a:lnTo>
                    <a:pt x="2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6144000" y="758425"/>
              <a:ext cx="30400" cy="5975"/>
            </a:xfrm>
            <a:custGeom>
              <a:avLst/>
              <a:gdLst/>
              <a:ahLst/>
              <a:cxnLst/>
              <a:rect l="l" t="t" r="r" b="b"/>
              <a:pathLst>
                <a:path w="1216" h="239" extrusionOk="0">
                  <a:moveTo>
                    <a:pt x="1" y="1"/>
                  </a:moveTo>
                  <a:lnTo>
                    <a:pt x="1" y="239"/>
                  </a:lnTo>
                  <a:lnTo>
                    <a:pt x="1215" y="239"/>
                  </a:lnTo>
                  <a:lnTo>
                    <a:pt x="1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6127625" y="799800"/>
              <a:ext cx="63125" cy="72650"/>
            </a:xfrm>
            <a:custGeom>
              <a:avLst/>
              <a:gdLst/>
              <a:ahLst/>
              <a:cxnLst/>
              <a:rect l="l" t="t" r="r" b="b"/>
              <a:pathLst>
                <a:path w="2525" h="2906" extrusionOk="0">
                  <a:moveTo>
                    <a:pt x="1" y="1"/>
                  </a:moveTo>
                  <a:lnTo>
                    <a:pt x="239" y="2906"/>
                  </a:lnTo>
                  <a:lnTo>
                    <a:pt x="2287" y="2906"/>
                  </a:lnTo>
                  <a:lnTo>
                    <a:pt x="2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6152050" y="734900"/>
              <a:ext cx="14900" cy="29800"/>
            </a:xfrm>
            <a:custGeom>
              <a:avLst/>
              <a:gdLst/>
              <a:ahLst/>
              <a:cxnLst/>
              <a:rect l="l" t="t" r="r" b="b"/>
              <a:pathLst>
                <a:path w="596" h="1192" extrusionOk="0">
                  <a:moveTo>
                    <a:pt x="298" y="1"/>
                  </a:moveTo>
                  <a:cubicBezTo>
                    <a:pt x="131" y="1"/>
                    <a:pt x="0" y="263"/>
                    <a:pt x="0" y="596"/>
                  </a:cubicBezTo>
                  <a:cubicBezTo>
                    <a:pt x="0" y="930"/>
                    <a:pt x="131" y="1192"/>
                    <a:pt x="298" y="1192"/>
                  </a:cubicBezTo>
                  <a:cubicBezTo>
                    <a:pt x="453" y="1192"/>
                    <a:pt x="595" y="930"/>
                    <a:pt x="595" y="596"/>
                  </a:cubicBezTo>
                  <a:cubicBezTo>
                    <a:pt x="595" y="275"/>
                    <a:pt x="453"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6109475" y="942675"/>
              <a:ext cx="99450" cy="10150"/>
            </a:xfrm>
            <a:custGeom>
              <a:avLst/>
              <a:gdLst/>
              <a:ahLst/>
              <a:cxnLst/>
              <a:rect l="l" t="t" r="r" b="b"/>
              <a:pathLst>
                <a:path w="3978" h="406" extrusionOk="0">
                  <a:moveTo>
                    <a:pt x="1" y="1"/>
                  </a:moveTo>
                  <a:lnTo>
                    <a:pt x="1" y="405"/>
                  </a:lnTo>
                  <a:lnTo>
                    <a:pt x="3977" y="405"/>
                  </a:lnTo>
                  <a:lnTo>
                    <a:pt x="3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6201450" y="936700"/>
              <a:ext cx="26225" cy="22250"/>
            </a:xfrm>
            <a:custGeom>
              <a:avLst/>
              <a:gdLst/>
              <a:ahLst/>
              <a:cxnLst/>
              <a:rect l="l" t="t" r="r" b="b"/>
              <a:pathLst>
                <a:path w="1049" h="890" extrusionOk="0">
                  <a:moveTo>
                    <a:pt x="617" y="1"/>
                  </a:moveTo>
                  <a:cubicBezTo>
                    <a:pt x="610" y="1"/>
                    <a:pt x="603" y="1"/>
                    <a:pt x="596" y="1"/>
                  </a:cubicBezTo>
                  <a:cubicBezTo>
                    <a:pt x="203" y="1"/>
                    <a:pt x="1" y="478"/>
                    <a:pt x="286" y="763"/>
                  </a:cubicBezTo>
                  <a:cubicBezTo>
                    <a:pt x="373" y="850"/>
                    <a:pt x="482" y="889"/>
                    <a:pt x="590" y="889"/>
                  </a:cubicBezTo>
                  <a:cubicBezTo>
                    <a:pt x="821" y="889"/>
                    <a:pt x="1048" y="710"/>
                    <a:pt x="1048" y="442"/>
                  </a:cubicBezTo>
                  <a:cubicBezTo>
                    <a:pt x="1048" y="199"/>
                    <a:pt x="857"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6090725" y="936725"/>
              <a:ext cx="25550" cy="21900"/>
            </a:xfrm>
            <a:custGeom>
              <a:avLst/>
              <a:gdLst/>
              <a:ahLst/>
              <a:cxnLst/>
              <a:rect l="l" t="t" r="r" b="b"/>
              <a:pathLst>
                <a:path w="1022" h="876" extrusionOk="0">
                  <a:moveTo>
                    <a:pt x="455" y="0"/>
                  </a:moveTo>
                  <a:cubicBezTo>
                    <a:pt x="451" y="0"/>
                    <a:pt x="446" y="0"/>
                    <a:pt x="441" y="0"/>
                  </a:cubicBezTo>
                  <a:cubicBezTo>
                    <a:pt x="191" y="0"/>
                    <a:pt x="0" y="191"/>
                    <a:pt x="0" y="441"/>
                  </a:cubicBezTo>
                  <a:cubicBezTo>
                    <a:pt x="8" y="704"/>
                    <a:pt x="219" y="876"/>
                    <a:pt x="439" y="876"/>
                  </a:cubicBezTo>
                  <a:cubicBezTo>
                    <a:pt x="548" y="876"/>
                    <a:pt x="660" y="833"/>
                    <a:pt x="751" y="739"/>
                  </a:cubicBezTo>
                  <a:cubicBezTo>
                    <a:pt x="1021" y="468"/>
                    <a:pt x="839" y="0"/>
                    <a:pt x="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27"/>
          <p:cNvGrpSpPr/>
          <p:nvPr/>
        </p:nvGrpSpPr>
        <p:grpSpPr>
          <a:xfrm>
            <a:off x="3497550" y="4283082"/>
            <a:ext cx="292429" cy="403308"/>
            <a:chOff x="5605250" y="1168900"/>
            <a:chExt cx="208075" cy="286950"/>
          </a:xfrm>
        </p:grpSpPr>
        <p:sp>
          <p:nvSpPr>
            <p:cNvPr id="438" name="Google Shape;438;p27"/>
            <p:cNvSpPr/>
            <p:nvPr/>
          </p:nvSpPr>
          <p:spPr>
            <a:xfrm>
              <a:off x="5605250" y="1168900"/>
              <a:ext cx="208075" cy="208375"/>
            </a:xfrm>
            <a:custGeom>
              <a:avLst/>
              <a:gdLst/>
              <a:ahLst/>
              <a:cxnLst/>
              <a:rect l="l" t="t" r="r" b="b"/>
              <a:pathLst>
                <a:path w="8323" h="8335" extrusionOk="0">
                  <a:moveTo>
                    <a:pt x="4156" y="0"/>
                  </a:moveTo>
                  <a:cubicBezTo>
                    <a:pt x="1858" y="0"/>
                    <a:pt x="0" y="1870"/>
                    <a:pt x="0" y="4167"/>
                  </a:cubicBezTo>
                  <a:cubicBezTo>
                    <a:pt x="0" y="6465"/>
                    <a:pt x="1858" y="8335"/>
                    <a:pt x="4156" y="8335"/>
                  </a:cubicBezTo>
                  <a:cubicBezTo>
                    <a:pt x="6465" y="8335"/>
                    <a:pt x="8323" y="6465"/>
                    <a:pt x="8323" y="4167"/>
                  </a:cubicBezTo>
                  <a:cubicBezTo>
                    <a:pt x="8323" y="1870"/>
                    <a:pt x="6465" y="0"/>
                    <a:pt x="41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5709125" y="1168900"/>
              <a:ext cx="104200" cy="208375"/>
            </a:xfrm>
            <a:custGeom>
              <a:avLst/>
              <a:gdLst/>
              <a:ahLst/>
              <a:cxnLst/>
              <a:rect l="l" t="t" r="r" b="b"/>
              <a:pathLst>
                <a:path w="4168" h="8335" extrusionOk="0">
                  <a:moveTo>
                    <a:pt x="1" y="0"/>
                  </a:moveTo>
                  <a:lnTo>
                    <a:pt x="1" y="8335"/>
                  </a:lnTo>
                  <a:cubicBezTo>
                    <a:pt x="2310" y="8335"/>
                    <a:pt x="4168" y="6465"/>
                    <a:pt x="4168" y="4167"/>
                  </a:cubicBezTo>
                  <a:cubicBezTo>
                    <a:pt x="4168" y="1870"/>
                    <a:pt x="231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5699600" y="1259300"/>
              <a:ext cx="19375" cy="196550"/>
            </a:xfrm>
            <a:custGeom>
              <a:avLst/>
              <a:gdLst/>
              <a:ahLst/>
              <a:cxnLst/>
              <a:rect l="l" t="t" r="r" b="b"/>
              <a:pathLst>
                <a:path w="775" h="7862" extrusionOk="0">
                  <a:moveTo>
                    <a:pt x="388" y="1"/>
                  </a:moveTo>
                  <a:cubicBezTo>
                    <a:pt x="194" y="1"/>
                    <a:pt x="1" y="129"/>
                    <a:pt x="1" y="385"/>
                  </a:cubicBezTo>
                  <a:lnTo>
                    <a:pt x="1" y="7469"/>
                  </a:lnTo>
                  <a:cubicBezTo>
                    <a:pt x="1" y="7695"/>
                    <a:pt x="167" y="7862"/>
                    <a:pt x="394" y="7862"/>
                  </a:cubicBezTo>
                  <a:cubicBezTo>
                    <a:pt x="608" y="7862"/>
                    <a:pt x="775" y="7695"/>
                    <a:pt x="775" y="7469"/>
                  </a:cubicBezTo>
                  <a:lnTo>
                    <a:pt x="775" y="385"/>
                  </a:lnTo>
                  <a:cubicBezTo>
                    <a:pt x="775" y="129"/>
                    <a:pt x="581"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5665375" y="1310575"/>
              <a:ext cx="43775" cy="36050"/>
            </a:xfrm>
            <a:custGeom>
              <a:avLst/>
              <a:gdLst/>
              <a:ahLst/>
              <a:cxnLst/>
              <a:rect l="l" t="t" r="r" b="b"/>
              <a:pathLst>
                <a:path w="1751" h="1442" extrusionOk="0">
                  <a:moveTo>
                    <a:pt x="0" y="1"/>
                  </a:moveTo>
                  <a:lnTo>
                    <a:pt x="1751" y="1441"/>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5651075" y="1300725"/>
              <a:ext cx="69100" cy="55725"/>
            </a:xfrm>
            <a:custGeom>
              <a:avLst/>
              <a:gdLst/>
              <a:ahLst/>
              <a:cxnLst/>
              <a:rect l="l" t="t" r="r" b="b"/>
              <a:pathLst>
                <a:path w="2764" h="2229" extrusionOk="0">
                  <a:moveTo>
                    <a:pt x="571" y="0"/>
                  </a:moveTo>
                  <a:cubicBezTo>
                    <a:pt x="251" y="0"/>
                    <a:pt x="0" y="439"/>
                    <a:pt x="322" y="704"/>
                  </a:cubicBezTo>
                  <a:lnTo>
                    <a:pt x="2085" y="2145"/>
                  </a:lnTo>
                  <a:cubicBezTo>
                    <a:pt x="2156" y="2204"/>
                    <a:pt x="2239" y="2228"/>
                    <a:pt x="2335" y="2228"/>
                  </a:cubicBezTo>
                  <a:cubicBezTo>
                    <a:pt x="2442" y="2228"/>
                    <a:pt x="2561" y="2181"/>
                    <a:pt x="2632" y="2085"/>
                  </a:cubicBezTo>
                  <a:cubicBezTo>
                    <a:pt x="2763" y="1919"/>
                    <a:pt x="2739" y="1681"/>
                    <a:pt x="2573" y="1538"/>
                  </a:cubicBezTo>
                  <a:lnTo>
                    <a:pt x="822" y="97"/>
                  </a:lnTo>
                  <a:cubicBezTo>
                    <a:pt x="740" y="29"/>
                    <a:pt x="653"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5709125" y="1289150"/>
              <a:ext cx="31275" cy="29775"/>
            </a:xfrm>
            <a:custGeom>
              <a:avLst/>
              <a:gdLst/>
              <a:ahLst/>
              <a:cxnLst/>
              <a:rect l="l" t="t" r="r" b="b"/>
              <a:pathLst>
                <a:path w="1251" h="1191" extrusionOk="0">
                  <a:moveTo>
                    <a:pt x="1" y="1191"/>
                  </a:moveTo>
                  <a:lnTo>
                    <a:pt x="1251" y="0"/>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5696025" y="1279325"/>
              <a:ext cx="58350" cy="49425"/>
            </a:xfrm>
            <a:custGeom>
              <a:avLst/>
              <a:gdLst/>
              <a:ahLst/>
              <a:cxnLst/>
              <a:rect l="l" t="t" r="r" b="b"/>
              <a:pathLst>
                <a:path w="2334" h="1977" extrusionOk="0">
                  <a:moveTo>
                    <a:pt x="1773" y="0"/>
                  </a:moveTo>
                  <a:cubicBezTo>
                    <a:pt x="1683" y="0"/>
                    <a:pt x="1588" y="35"/>
                    <a:pt x="1501" y="120"/>
                  </a:cubicBezTo>
                  <a:lnTo>
                    <a:pt x="263" y="1310"/>
                  </a:lnTo>
                  <a:cubicBezTo>
                    <a:pt x="1" y="1548"/>
                    <a:pt x="179" y="1977"/>
                    <a:pt x="537" y="1977"/>
                  </a:cubicBezTo>
                  <a:cubicBezTo>
                    <a:pt x="632" y="1977"/>
                    <a:pt x="727" y="1941"/>
                    <a:pt x="799" y="1870"/>
                  </a:cubicBezTo>
                  <a:lnTo>
                    <a:pt x="2049" y="679"/>
                  </a:lnTo>
                  <a:cubicBezTo>
                    <a:pt x="2334" y="403"/>
                    <a:pt x="2079" y="0"/>
                    <a:pt x="1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7"/>
          <p:cNvGrpSpPr/>
          <p:nvPr/>
        </p:nvGrpSpPr>
        <p:grpSpPr>
          <a:xfrm>
            <a:off x="3923413" y="4103504"/>
            <a:ext cx="314943" cy="582910"/>
            <a:chOff x="6691700" y="1068275"/>
            <a:chExt cx="221775" cy="410500"/>
          </a:xfrm>
        </p:grpSpPr>
        <p:sp>
          <p:nvSpPr>
            <p:cNvPr id="446" name="Google Shape;446;p27"/>
            <p:cNvSpPr/>
            <p:nvPr/>
          </p:nvSpPr>
          <p:spPr>
            <a:xfrm>
              <a:off x="6691700" y="1068275"/>
              <a:ext cx="221775" cy="317325"/>
            </a:xfrm>
            <a:custGeom>
              <a:avLst/>
              <a:gdLst/>
              <a:ahLst/>
              <a:cxnLst/>
              <a:rect l="l" t="t" r="r" b="b"/>
              <a:pathLst>
                <a:path w="8871" h="12693" extrusionOk="0">
                  <a:moveTo>
                    <a:pt x="4429" y="1"/>
                  </a:moveTo>
                  <a:cubicBezTo>
                    <a:pt x="3810" y="1"/>
                    <a:pt x="0" y="3430"/>
                    <a:pt x="0" y="7657"/>
                  </a:cubicBezTo>
                  <a:cubicBezTo>
                    <a:pt x="0" y="11883"/>
                    <a:pt x="3715" y="12693"/>
                    <a:pt x="4429" y="12693"/>
                  </a:cubicBezTo>
                  <a:cubicBezTo>
                    <a:pt x="5144" y="12693"/>
                    <a:pt x="8870" y="11883"/>
                    <a:pt x="8870" y="7657"/>
                  </a:cubicBezTo>
                  <a:cubicBezTo>
                    <a:pt x="8870" y="3430"/>
                    <a:pt x="5060" y="1"/>
                    <a:pt x="4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802425" y="1068275"/>
              <a:ext cx="111050" cy="317325"/>
            </a:xfrm>
            <a:custGeom>
              <a:avLst/>
              <a:gdLst/>
              <a:ahLst/>
              <a:cxnLst/>
              <a:rect l="l" t="t" r="r" b="b"/>
              <a:pathLst>
                <a:path w="4442" h="12693" extrusionOk="0">
                  <a:moveTo>
                    <a:pt x="0" y="1"/>
                  </a:moveTo>
                  <a:lnTo>
                    <a:pt x="0" y="12693"/>
                  </a:lnTo>
                  <a:cubicBezTo>
                    <a:pt x="727" y="12693"/>
                    <a:pt x="4441" y="11883"/>
                    <a:pt x="4441" y="7657"/>
                  </a:cubicBezTo>
                  <a:cubicBezTo>
                    <a:pt x="4441" y="3430"/>
                    <a:pt x="63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6792600" y="1285875"/>
              <a:ext cx="19675" cy="192900"/>
            </a:xfrm>
            <a:custGeom>
              <a:avLst/>
              <a:gdLst/>
              <a:ahLst/>
              <a:cxnLst/>
              <a:rect l="l" t="t" r="r" b="b"/>
              <a:pathLst>
                <a:path w="787" h="7716" extrusionOk="0">
                  <a:moveTo>
                    <a:pt x="393" y="0"/>
                  </a:moveTo>
                  <a:cubicBezTo>
                    <a:pt x="197" y="0"/>
                    <a:pt x="0" y="131"/>
                    <a:pt x="0" y="393"/>
                  </a:cubicBezTo>
                  <a:lnTo>
                    <a:pt x="0" y="7323"/>
                  </a:lnTo>
                  <a:cubicBezTo>
                    <a:pt x="0" y="7537"/>
                    <a:pt x="179" y="7716"/>
                    <a:pt x="393" y="7716"/>
                  </a:cubicBezTo>
                  <a:cubicBezTo>
                    <a:pt x="608" y="7716"/>
                    <a:pt x="786" y="7537"/>
                    <a:pt x="786" y="7323"/>
                  </a:cubicBezTo>
                  <a:lnTo>
                    <a:pt x="786" y="393"/>
                  </a:lnTo>
                  <a:cubicBezTo>
                    <a:pt x="786" y="131"/>
                    <a:pt x="590" y="0"/>
                    <a:pt x="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6759550" y="1295700"/>
              <a:ext cx="42900" cy="48825"/>
            </a:xfrm>
            <a:custGeom>
              <a:avLst/>
              <a:gdLst/>
              <a:ahLst/>
              <a:cxnLst/>
              <a:rect l="l" t="t" r="r" b="b"/>
              <a:pathLst>
                <a:path w="1716" h="1953" extrusionOk="0">
                  <a:moveTo>
                    <a:pt x="1" y="0"/>
                  </a:moveTo>
                  <a:lnTo>
                    <a:pt x="1715" y="1953"/>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6744850" y="1285400"/>
              <a:ext cx="70600" cy="69000"/>
            </a:xfrm>
            <a:custGeom>
              <a:avLst/>
              <a:gdLst/>
              <a:ahLst/>
              <a:cxnLst/>
              <a:rect l="l" t="t" r="r" b="b"/>
              <a:pathLst>
                <a:path w="2824" h="2760" extrusionOk="0">
                  <a:moveTo>
                    <a:pt x="571" y="1"/>
                  </a:moveTo>
                  <a:cubicBezTo>
                    <a:pt x="271" y="1"/>
                    <a:pt x="0" y="383"/>
                    <a:pt x="291" y="674"/>
                  </a:cubicBezTo>
                  <a:lnTo>
                    <a:pt x="2006" y="2627"/>
                  </a:lnTo>
                  <a:cubicBezTo>
                    <a:pt x="2071" y="2703"/>
                    <a:pt x="2166" y="2759"/>
                    <a:pt x="2273" y="2759"/>
                  </a:cubicBezTo>
                  <a:cubicBezTo>
                    <a:pt x="2283" y="2759"/>
                    <a:pt x="2293" y="2759"/>
                    <a:pt x="2303" y="2758"/>
                  </a:cubicBezTo>
                  <a:cubicBezTo>
                    <a:pt x="2308" y="2758"/>
                    <a:pt x="2313" y="2758"/>
                    <a:pt x="2318" y="2758"/>
                  </a:cubicBezTo>
                  <a:cubicBezTo>
                    <a:pt x="2642" y="2758"/>
                    <a:pt x="2824" y="2361"/>
                    <a:pt x="2601" y="2115"/>
                  </a:cubicBezTo>
                  <a:lnTo>
                    <a:pt x="875" y="162"/>
                  </a:lnTo>
                  <a:cubicBezTo>
                    <a:pt x="785" y="48"/>
                    <a:pt x="676"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6802425" y="1295700"/>
              <a:ext cx="43175" cy="48825"/>
            </a:xfrm>
            <a:custGeom>
              <a:avLst/>
              <a:gdLst/>
              <a:ahLst/>
              <a:cxnLst/>
              <a:rect l="l" t="t" r="r" b="b"/>
              <a:pathLst>
                <a:path w="1727" h="1953" extrusionOk="0">
                  <a:moveTo>
                    <a:pt x="1727" y="0"/>
                  </a:moveTo>
                  <a:lnTo>
                    <a:pt x="0" y="1953"/>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789325" y="1285400"/>
              <a:ext cx="70700" cy="69000"/>
            </a:xfrm>
            <a:custGeom>
              <a:avLst/>
              <a:gdLst/>
              <a:ahLst/>
              <a:cxnLst/>
              <a:rect l="l" t="t" r="r" b="b"/>
              <a:pathLst>
                <a:path w="2828" h="2760" extrusionOk="0">
                  <a:moveTo>
                    <a:pt x="2252" y="1"/>
                  </a:moveTo>
                  <a:cubicBezTo>
                    <a:pt x="2147" y="1"/>
                    <a:pt x="2040" y="48"/>
                    <a:pt x="1953" y="162"/>
                  </a:cubicBezTo>
                  <a:lnTo>
                    <a:pt x="227" y="2115"/>
                  </a:lnTo>
                  <a:cubicBezTo>
                    <a:pt x="0" y="2365"/>
                    <a:pt x="191" y="2758"/>
                    <a:pt x="524" y="2758"/>
                  </a:cubicBezTo>
                  <a:cubicBezTo>
                    <a:pt x="535" y="2759"/>
                    <a:pt x="545" y="2759"/>
                    <a:pt x="555" y="2759"/>
                  </a:cubicBezTo>
                  <a:cubicBezTo>
                    <a:pt x="662" y="2759"/>
                    <a:pt x="757" y="2703"/>
                    <a:pt x="822" y="2627"/>
                  </a:cubicBezTo>
                  <a:lnTo>
                    <a:pt x="2536" y="674"/>
                  </a:lnTo>
                  <a:cubicBezTo>
                    <a:pt x="2827" y="383"/>
                    <a:pt x="2550" y="1"/>
                    <a:pt x="2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7"/>
          <p:cNvSpPr/>
          <p:nvPr/>
        </p:nvSpPr>
        <p:spPr>
          <a:xfrm>
            <a:off x="3129600" y="4650800"/>
            <a:ext cx="6074965" cy="96077"/>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454" name="Google Shape;454;p27"/>
          <p:cNvSpPr/>
          <p:nvPr/>
        </p:nvSpPr>
        <p:spPr>
          <a:xfrm>
            <a:off x="0" y="4103502"/>
            <a:ext cx="3858270" cy="1040025"/>
          </a:xfrm>
          <a:custGeom>
            <a:avLst/>
            <a:gdLst/>
            <a:ahLst/>
            <a:cxnLst/>
            <a:rect l="l" t="t" r="r" b="b"/>
            <a:pathLst>
              <a:path w="102716" h="33636" extrusionOk="0">
                <a:moveTo>
                  <a:pt x="102716" y="33493"/>
                </a:moveTo>
                <a:cubicBezTo>
                  <a:pt x="102716" y="33493"/>
                  <a:pt x="93310" y="6549"/>
                  <a:pt x="67914" y="11645"/>
                </a:cubicBezTo>
                <a:cubicBezTo>
                  <a:pt x="25420" y="20158"/>
                  <a:pt x="42113" y="4763"/>
                  <a:pt x="0" y="1"/>
                </a:cubicBezTo>
                <a:lnTo>
                  <a:pt x="0" y="33433"/>
                </a:lnTo>
                <a:cubicBezTo>
                  <a:pt x="0" y="33540"/>
                  <a:pt x="84" y="33636"/>
                  <a:pt x="203" y="33636"/>
                </a:cubicBezTo>
                <a:lnTo>
                  <a:pt x="102513" y="33636"/>
                </a:lnTo>
                <a:cubicBezTo>
                  <a:pt x="102620" y="33636"/>
                  <a:pt x="102716" y="33540"/>
                  <a:pt x="102716" y="334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36"/>
          <p:cNvSpPr txBox="1">
            <a:spLocks noGrp="1"/>
          </p:cNvSpPr>
          <p:nvPr>
            <p:ph type="title"/>
          </p:nvPr>
        </p:nvSpPr>
        <p:spPr>
          <a:xfrm>
            <a:off x="438125" y="490625"/>
            <a:ext cx="6416100" cy="66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823" name="Google Shape;823;p36"/>
          <p:cNvSpPr txBox="1">
            <a:spLocks noGrp="1"/>
          </p:cNvSpPr>
          <p:nvPr>
            <p:ph type="subTitle" idx="1"/>
          </p:nvPr>
        </p:nvSpPr>
        <p:spPr>
          <a:xfrm>
            <a:off x="140600" y="1049775"/>
            <a:ext cx="4176300" cy="38595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dirty="0"/>
              <a:t>After comparing all the towns which flats average price psm falls below the median flat price psm and those median flats price psm that falls below the average median flats for every towns in SG, we can confirm that Sembawang flat has the most valued high level executive flat and Mr David can save about $1.63K psm from his budget.</a:t>
            </a:r>
            <a:endParaRPr dirty="0"/>
          </a:p>
          <a:p>
            <a:pPr marL="457200" lvl="0" indent="-361950" algn="l" rtl="0">
              <a:spcBef>
                <a:spcPts val="0"/>
              </a:spcBef>
              <a:spcAft>
                <a:spcPts val="0"/>
              </a:spcAft>
              <a:buSzPts val="2100"/>
              <a:buChar char="●"/>
            </a:pPr>
            <a:r>
              <a:rPr lang="en" dirty="0"/>
              <a:t>The year GNI falls below the average resale price psm for every flat type in 2021 with the exception of 2-room flats, which means many Singaporeans will be unable to afford flats to live in.</a:t>
            </a:r>
            <a:endParaRPr dirty="0"/>
          </a:p>
          <a:p>
            <a:pPr marL="457200" lvl="0" indent="-361950" algn="l" rtl="0">
              <a:spcBef>
                <a:spcPts val="0"/>
              </a:spcBef>
              <a:spcAft>
                <a:spcPts val="0"/>
              </a:spcAft>
              <a:buSzPts val="2100"/>
              <a:buChar char="●"/>
            </a:pPr>
            <a:r>
              <a:rPr lang="en" dirty="0"/>
              <a:t>One suggestion: Government can include more financial schemes and grants for all flat types except for 2-room flats.</a:t>
            </a:r>
            <a:endParaRPr dirty="0"/>
          </a:p>
        </p:txBody>
      </p:sp>
      <p:grpSp>
        <p:nvGrpSpPr>
          <p:cNvPr id="824" name="Google Shape;824;p36"/>
          <p:cNvGrpSpPr/>
          <p:nvPr/>
        </p:nvGrpSpPr>
        <p:grpSpPr>
          <a:xfrm>
            <a:off x="4316849" y="-368999"/>
            <a:ext cx="5650290" cy="5746867"/>
            <a:chOff x="4328449" y="-603324"/>
            <a:chExt cx="5650290" cy="5746867"/>
          </a:xfrm>
        </p:grpSpPr>
        <p:sp>
          <p:nvSpPr>
            <p:cNvPr id="825" name="Google Shape;825;p36"/>
            <p:cNvSpPr/>
            <p:nvPr/>
          </p:nvSpPr>
          <p:spPr>
            <a:xfrm>
              <a:off x="4328449" y="3781425"/>
              <a:ext cx="4815454"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7455779" y="-603324"/>
              <a:ext cx="2522961" cy="1740722"/>
            </a:xfrm>
            <a:custGeom>
              <a:avLst/>
              <a:gdLst/>
              <a:ahLst/>
              <a:cxnLst/>
              <a:rect l="l" t="t" r="r" b="b"/>
              <a:pathLst>
                <a:path w="15253" h="10524" extrusionOk="0">
                  <a:moveTo>
                    <a:pt x="7012" y="1"/>
                  </a:moveTo>
                  <a:cubicBezTo>
                    <a:pt x="6601" y="1"/>
                    <a:pt x="6193" y="59"/>
                    <a:pt x="5799" y="181"/>
                  </a:cubicBezTo>
                  <a:cubicBezTo>
                    <a:pt x="4537" y="574"/>
                    <a:pt x="3477" y="1669"/>
                    <a:pt x="3287" y="2979"/>
                  </a:cubicBezTo>
                  <a:cubicBezTo>
                    <a:pt x="3200" y="2970"/>
                    <a:pt x="3112" y="2965"/>
                    <a:pt x="3025" y="2965"/>
                  </a:cubicBezTo>
                  <a:cubicBezTo>
                    <a:pt x="1898" y="2965"/>
                    <a:pt x="735" y="3729"/>
                    <a:pt x="381" y="4801"/>
                  </a:cubicBezTo>
                  <a:cubicBezTo>
                    <a:pt x="0" y="5956"/>
                    <a:pt x="560" y="7349"/>
                    <a:pt x="1643" y="7896"/>
                  </a:cubicBezTo>
                  <a:cubicBezTo>
                    <a:pt x="2244" y="8202"/>
                    <a:pt x="2930" y="8256"/>
                    <a:pt x="3608" y="8256"/>
                  </a:cubicBezTo>
                  <a:cubicBezTo>
                    <a:pt x="3695" y="8256"/>
                    <a:pt x="3783" y="8255"/>
                    <a:pt x="3870" y="8254"/>
                  </a:cubicBezTo>
                  <a:cubicBezTo>
                    <a:pt x="4239" y="9230"/>
                    <a:pt x="5239" y="9873"/>
                    <a:pt x="6227" y="10230"/>
                  </a:cubicBezTo>
                  <a:cubicBezTo>
                    <a:pt x="6525" y="10337"/>
                    <a:pt x="6835" y="10421"/>
                    <a:pt x="7156" y="10480"/>
                  </a:cubicBezTo>
                  <a:cubicBezTo>
                    <a:pt x="7353" y="10509"/>
                    <a:pt x="7551" y="10523"/>
                    <a:pt x="7746" y="10523"/>
                  </a:cubicBezTo>
                  <a:cubicBezTo>
                    <a:pt x="9085" y="10523"/>
                    <a:pt x="10352" y="9862"/>
                    <a:pt x="11121" y="8730"/>
                  </a:cubicBezTo>
                  <a:cubicBezTo>
                    <a:pt x="11516" y="8913"/>
                    <a:pt x="11945" y="9006"/>
                    <a:pt x="12373" y="9006"/>
                  </a:cubicBezTo>
                  <a:cubicBezTo>
                    <a:pt x="12835" y="9006"/>
                    <a:pt x="13296" y="8898"/>
                    <a:pt x="13716" y="8682"/>
                  </a:cubicBezTo>
                  <a:cubicBezTo>
                    <a:pt x="14526" y="8254"/>
                    <a:pt x="15074" y="7456"/>
                    <a:pt x="15169" y="6551"/>
                  </a:cubicBezTo>
                  <a:cubicBezTo>
                    <a:pt x="15252" y="5622"/>
                    <a:pt x="14824" y="4717"/>
                    <a:pt x="14062" y="4182"/>
                  </a:cubicBezTo>
                  <a:cubicBezTo>
                    <a:pt x="14490" y="3586"/>
                    <a:pt x="14526" y="2812"/>
                    <a:pt x="14181" y="2170"/>
                  </a:cubicBezTo>
                  <a:cubicBezTo>
                    <a:pt x="13812" y="1539"/>
                    <a:pt x="13169" y="1134"/>
                    <a:pt x="12442" y="1086"/>
                  </a:cubicBezTo>
                  <a:cubicBezTo>
                    <a:pt x="12397" y="1083"/>
                    <a:pt x="12351" y="1082"/>
                    <a:pt x="12306" y="1082"/>
                  </a:cubicBezTo>
                  <a:cubicBezTo>
                    <a:pt x="11635" y="1082"/>
                    <a:pt x="10957" y="1404"/>
                    <a:pt x="10478" y="1872"/>
                  </a:cubicBezTo>
                  <a:cubicBezTo>
                    <a:pt x="10418" y="1384"/>
                    <a:pt x="10014" y="1027"/>
                    <a:pt x="9597" y="765"/>
                  </a:cubicBezTo>
                  <a:cubicBezTo>
                    <a:pt x="8827" y="281"/>
                    <a:pt x="7916" y="1"/>
                    <a:pt x="70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36"/>
            <p:cNvGrpSpPr/>
            <p:nvPr/>
          </p:nvGrpSpPr>
          <p:grpSpPr>
            <a:xfrm>
              <a:off x="6954387" y="307008"/>
              <a:ext cx="2022549" cy="1028553"/>
              <a:chOff x="6186650" y="997000"/>
              <a:chExt cx="1616875" cy="822250"/>
            </a:xfrm>
          </p:grpSpPr>
          <p:sp>
            <p:nvSpPr>
              <p:cNvPr id="828" name="Google Shape;828;p36"/>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32" name="Google Shape;832;p36"/>
          <p:cNvPicPr preferRelativeResize="0"/>
          <p:nvPr/>
        </p:nvPicPr>
        <p:blipFill>
          <a:blip r:embed="rId3">
            <a:alphaModFix/>
          </a:blip>
          <a:stretch>
            <a:fillRect/>
          </a:stretch>
        </p:blipFill>
        <p:spPr>
          <a:xfrm>
            <a:off x="4381950" y="984175"/>
            <a:ext cx="4651402" cy="3690775"/>
          </a:xfrm>
          <a:prstGeom prst="rect">
            <a:avLst/>
          </a:prstGeom>
          <a:noFill/>
          <a:ln>
            <a:noFill/>
          </a:ln>
        </p:spPr>
      </p:pic>
      <p:sp>
        <p:nvSpPr>
          <p:cNvPr id="833" name="Google Shape;833;p36"/>
          <p:cNvSpPr/>
          <p:nvPr/>
        </p:nvSpPr>
        <p:spPr>
          <a:xfrm rot="5400000">
            <a:off x="6327575" y="1499025"/>
            <a:ext cx="1896600" cy="2577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6174525" y="234350"/>
            <a:ext cx="1663750" cy="4921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u="sng">
                <a:latin typeface="Bitter"/>
                <a:ea typeface="Bitter"/>
                <a:cs typeface="Bitter"/>
                <a:sym typeface="Bitter"/>
              </a:rPr>
              <a:t>4.37K</a:t>
            </a:r>
            <a:endParaRPr sz="2200" b="1" u="sng">
              <a:latin typeface="Bitter"/>
              <a:ea typeface="Bitter"/>
              <a:cs typeface="Bitter"/>
              <a:sym typeface="Bitter"/>
            </a:endParaRPr>
          </a:p>
        </p:txBody>
      </p:sp>
      <p:pic>
        <p:nvPicPr>
          <p:cNvPr id="835" name="Google Shape;835;p36"/>
          <p:cNvPicPr preferRelativeResize="0"/>
          <p:nvPr/>
        </p:nvPicPr>
        <p:blipFill>
          <a:blip r:embed="rId4">
            <a:alphaModFix/>
          </a:blip>
          <a:stretch>
            <a:fillRect/>
          </a:stretch>
        </p:blipFill>
        <p:spPr>
          <a:xfrm>
            <a:off x="4381950" y="984175"/>
            <a:ext cx="4651402" cy="3690775"/>
          </a:xfrm>
          <a:prstGeom prst="rect">
            <a:avLst/>
          </a:prstGeom>
          <a:noFill/>
          <a:ln>
            <a:noFill/>
          </a:ln>
        </p:spPr>
      </p:pic>
      <p:pic>
        <p:nvPicPr>
          <p:cNvPr id="836" name="Google Shape;836;p36"/>
          <p:cNvPicPr preferRelativeResize="0"/>
          <p:nvPr/>
        </p:nvPicPr>
        <p:blipFill rotWithShape="1">
          <a:blip r:embed="rId5">
            <a:alphaModFix/>
          </a:blip>
          <a:srcRect r="12739" b="4552"/>
          <a:stretch/>
        </p:blipFill>
        <p:spPr>
          <a:xfrm>
            <a:off x="4381950" y="984175"/>
            <a:ext cx="4651402" cy="3690775"/>
          </a:xfrm>
          <a:prstGeom prst="rect">
            <a:avLst/>
          </a:prstGeom>
          <a:noFill/>
          <a:ln>
            <a:noFill/>
          </a:ln>
        </p:spPr>
      </p:pic>
      <p:sp>
        <p:nvSpPr>
          <p:cNvPr id="837" name="Google Shape;837;p36"/>
          <p:cNvSpPr/>
          <p:nvPr/>
        </p:nvSpPr>
        <p:spPr>
          <a:xfrm rot="2700000">
            <a:off x="5768718" y="1460736"/>
            <a:ext cx="2038165" cy="257528"/>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4792075" y="398475"/>
            <a:ext cx="1663750" cy="492100"/>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u="sng">
                <a:latin typeface="Bitter"/>
                <a:ea typeface="Bitter"/>
                <a:cs typeface="Bitter"/>
                <a:sym typeface="Bitter"/>
              </a:rPr>
              <a:t>$108 psm</a:t>
            </a:r>
            <a:endParaRPr sz="2200" b="1" u="sng">
              <a:latin typeface="Bitter"/>
              <a:ea typeface="Bitter"/>
              <a:cs typeface="Bitter"/>
              <a:sym typeface="Bitter"/>
            </a:endParaRPr>
          </a:p>
        </p:txBody>
      </p:sp>
      <p:sp>
        <p:nvSpPr>
          <p:cNvPr id="839" name="Google Shape;839;p36"/>
          <p:cNvSpPr/>
          <p:nvPr/>
        </p:nvSpPr>
        <p:spPr>
          <a:xfrm>
            <a:off x="2340025" y="99700"/>
            <a:ext cx="4018725" cy="108962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Bitter"/>
                <a:ea typeface="Bitter"/>
                <a:cs typeface="Bitter"/>
                <a:sym typeface="Bitter"/>
              </a:rPr>
              <a:t>Best Option For Mr David: </a:t>
            </a:r>
            <a:endParaRPr sz="2000" b="1">
              <a:latin typeface="Bitter"/>
              <a:ea typeface="Bitter"/>
              <a:cs typeface="Bitter"/>
              <a:sym typeface="Bitter"/>
            </a:endParaRPr>
          </a:p>
          <a:p>
            <a:pPr marL="0" lvl="0" indent="0" algn="ctr" rtl="0">
              <a:spcBef>
                <a:spcPts val="0"/>
              </a:spcBef>
              <a:spcAft>
                <a:spcPts val="0"/>
              </a:spcAft>
              <a:buNone/>
            </a:pPr>
            <a:r>
              <a:rPr lang="en" sz="2000" b="1">
                <a:latin typeface="Bitter"/>
                <a:ea typeface="Bitter"/>
                <a:cs typeface="Bitter"/>
                <a:sym typeface="Bitter"/>
              </a:rPr>
              <a:t>(Executive Flat) in Sembawang</a:t>
            </a:r>
            <a:endParaRPr sz="2000" b="1">
              <a:latin typeface="Bitter"/>
              <a:ea typeface="Bitter"/>
              <a:cs typeface="Bitter"/>
              <a:sym typeface="Bitter"/>
            </a:endParaRPr>
          </a:p>
        </p:txBody>
      </p:sp>
      <p:pic>
        <p:nvPicPr>
          <p:cNvPr id="840" name="Google Shape;840;p36"/>
          <p:cNvPicPr preferRelativeResize="0"/>
          <p:nvPr/>
        </p:nvPicPr>
        <p:blipFill>
          <a:blip r:embed="rId6">
            <a:alphaModFix/>
          </a:blip>
          <a:stretch>
            <a:fillRect/>
          </a:stretch>
        </p:blipFill>
        <p:spPr>
          <a:xfrm>
            <a:off x="4381950" y="984175"/>
            <a:ext cx="4651402" cy="3690775"/>
          </a:xfrm>
          <a:prstGeom prst="rect">
            <a:avLst/>
          </a:prstGeom>
          <a:noFill/>
          <a:ln>
            <a:noFill/>
          </a:ln>
        </p:spPr>
      </p:pic>
      <p:pic>
        <p:nvPicPr>
          <p:cNvPr id="841" name="Google Shape;841;p36"/>
          <p:cNvPicPr preferRelativeResize="0"/>
          <p:nvPr/>
        </p:nvPicPr>
        <p:blipFill>
          <a:blip r:embed="rId7">
            <a:alphaModFix/>
          </a:blip>
          <a:stretch>
            <a:fillRect/>
          </a:stretch>
        </p:blipFill>
        <p:spPr>
          <a:xfrm>
            <a:off x="4381950" y="984175"/>
            <a:ext cx="4651402" cy="3690775"/>
          </a:xfrm>
          <a:prstGeom prst="rect">
            <a:avLst/>
          </a:prstGeom>
          <a:noFill/>
          <a:ln>
            <a:noFill/>
          </a:ln>
        </p:spPr>
      </p:pic>
      <p:pic>
        <p:nvPicPr>
          <p:cNvPr id="842" name="Google Shape;842;p36"/>
          <p:cNvPicPr preferRelativeResize="0"/>
          <p:nvPr/>
        </p:nvPicPr>
        <p:blipFill>
          <a:blip r:embed="rId8">
            <a:alphaModFix/>
          </a:blip>
          <a:stretch>
            <a:fillRect/>
          </a:stretch>
        </p:blipFill>
        <p:spPr>
          <a:xfrm>
            <a:off x="4381950" y="984175"/>
            <a:ext cx="4651402" cy="3690775"/>
          </a:xfrm>
          <a:prstGeom prst="rect">
            <a:avLst/>
          </a:prstGeom>
          <a:noFill/>
          <a:ln>
            <a:noFill/>
          </a:ln>
        </p:spPr>
      </p:pic>
      <p:pic>
        <p:nvPicPr>
          <p:cNvPr id="843" name="Google Shape;843;p36"/>
          <p:cNvPicPr preferRelativeResize="0"/>
          <p:nvPr/>
        </p:nvPicPr>
        <p:blipFill>
          <a:blip r:embed="rId9">
            <a:alphaModFix/>
          </a:blip>
          <a:stretch>
            <a:fillRect/>
          </a:stretch>
        </p:blipFill>
        <p:spPr>
          <a:xfrm>
            <a:off x="4381950" y="984175"/>
            <a:ext cx="4651402" cy="3690775"/>
          </a:xfrm>
          <a:prstGeom prst="rect">
            <a:avLst/>
          </a:prstGeom>
          <a:noFill/>
          <a:ln>
            <a:noFill/>
          </a:ln>
        </p:spPr>
      </p:pic>
      <p:pic>
        <p:nvPicPr>
          <p:cNvPr id="844" name="Google Shape;844;p36"/>
          <p:cNvPicPr preferRelativeResize="0"/>
          <p:nvPr/>
        </p:nvPicPr>
        <p:blipFill>
          <a:blip r:embed="rId10">
            <a:alphaModFix/>
          </a:blip>
          <a:stretch>
            <a:fillRect/>
          </a:stretch>
        </p:blipFill>
        <p:spPr>
          <a:xfrm>
            <a:off x="4381950" y="984175"/>
            <a:ext cx="4651402" cy="3690775"/>
          </a:xfrm>
          <a:prstGeom prst="rect">
            <a:avLst/>
          </a:prstGeom>
          <a:noFill/>
          <a:ln>
            <a:noFill/>
          </a:ln>
        </p:spPr>
      </p:pic>
      <p:pic>
        <p:nvPicPr>
          <p:cNvPr id="845" name="Google Shape;845;p36"/>
          <p:cNvPicPr preferRelativeResize="0"/>
          <p:nvPr/>
        </p:nvPicPr>
        <p:blipFill>
          <a:blip r:embed="rId11">
            <a:alphaModFix/>
          </a:blip>
          <a:stretch>
            <a:fillRect/>
          </a:stretch>
        </p:blipFill>
        <p:spPr>
          <a:xfrm>
            <a:off x="4381950" y="984175"/>
            <a:ext cx="4651402" cy="3690775"/>
          </a:xfrm>
          <a:prstGeom prst="rect">
            <a:avLst/>
          </a:prstGeom>
          <a:noFill/>
          <a:ln>
            <a:noFill/>
          </a:ln>
        </p:spPr>
      </p:pic>
      <p:pic>
        <p:nvPicPr>
          <p:cNvPr id="846" name="Google Shape;846;p36"/>
          <p:cNvPicPr preferRelativeResize="0"/>
          <p:nvPr/>
        </p:nvPicPr>
        <p:blipFill>
          <a:blip r:embed="rId12">
            <a:alphaModFix/>
          </a:blip>
          <a:stretch>
            <a:fillRect/>
          </a:stretch>
        </p:blipFill>
        <p:spPr>
          <a:xfrm>
            <a:off x="4381950" y="984175"/>
            <a:ext cx="4651402" cy="3690775"/>
          </a:xfrm>
          <a:prstGeom prst="rect">
            <a:avLst/>
          </a:prstGeom>
          <a:noFill/>
          <a:ln>
            <a:noFill/>
          </a:ln>
        </p:spPr>
      </p:pic>
      <p:sp>
        <p:nvSpPr>
          <p:cNvPr id="2" name="Google Shape;839;p36">
            <a:extLst>
              <a:ext uri="{FF2B5EF4-FFF2-40B4-BE49-F238E27FC236}">
                <a16:creationId xmlns:a16="http://schemas.microsoft.com/office/drawing/2014/main" id="{F18020E8-B690-2CBB-D240-6D1A3BEE16DD}"/>
              </a:ext>
            </a:extLst>
          </p:cNvPr>
          <p:cNvSpPr/>
          <p:nvPr/>
        </p:nvSpPr>
        <p:spPr>
          <a:xfrm>
            <a:off x="4792075" y="3803952"/>
            <a:ext cx="4111199" cy="1402463"/>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Bitter"/>
                <a:ea typeface="Bitter"/>
                <a:cs typeface="Bitter"/>
                <a:sym typeface="Bitter"/>
              </a:rPr>
              <a:t>2 Things I Have Learnt:</a:t>
            </a:r>
            <a:br>
              <a:rPr lang="en-US" b="1" dirty="0">
                <a:latin typeface="Bitter"/>
                <a:ea typeface="Bitter"/>
                <a:cs typeface="Bitter"/>
                <a:sym typeface="Bitter"/>
              </a:rPr>
            </a:br>
            <a:r>
              <a:rPr lang="en-US" b="1" dirty="0">
                <a:latin typeface="Bitter"/>
                <a:ea typeface="Bitter"/>
                <a:cs typeface="Bitter"/>
                <a:sym typeface="Bitter"/>
              </a:rPr>
              <a:t>1) How to use Tableau to create charts to produce visual representations efficiently</a:t>
            </a:r>
          </a:p>
          <a:p>
            <a:pPr marL="0" lvl="0" indent="0" algn="ctr" rtl="0">
              <a:spcBef>
                <a:spcPts val="0"/>
              </a:spcBef>
              <a:spcAft>
                <a:spcPts val="0"/>
              </a:spcAft>
              <a:buNone/>
            </a:pPr>
            <a:r>
              <a:rPr lang="en-US" b="1" dirty="0">
                <a:latin typeface="Bitter"/>
                <a:ea typeface="Bitter"/>
                <a:cs typeface="Bitter"/>
                <a:sym typeface="Bitter"/>
              </a:rPr>
              <a:t>2) How to identify trends, patterns and outliers in real life data sets to come up with analysis</a:t>
            </a:r>
            <a:endParaRPr b="1" dirty="0">
              <a:latin typeface="Bitter"/>
              <a:ea typeface="Bitter"/>
              <a:cs typeface="Bitter"/>
              <a:sym typeface="Bit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2"/>
                                        </p:tgtEl>
                                        <p:attrNameLst>
                                          <p:attrName>style.visibility</p:attrName>
                                        </p:attrNameLst>
                                      </p:cBhvr>
                                      <p:to>
                                        <p:strVal val="visible"/>
                                      </p:to>
                                    </p:set>
                                    <p:animEffect transition="in" filter="fade">
                                      <p:cBhvr>
                                        <p:cTn id="7" dur="1000"/>
                                        <p:tgtEl>
                                          <p:spTgt spid="8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33"/>
                                        </p:tgtEl>
                                        <p:attrNameLst>
                                          <p:attrName>style.visibility</p:attrName>
                                        </p:attrNameLst>
                                      </p:cBhvr>
                                      <p:to>
                                        <p:strVal val="visible"/>
                                      </p:to>
                                    </p:set>
                                    <p:anim calcmode="lin" valueType="num">
                                      <p:cBhvr additive="base">
                                        <p:cTn id="12" dur="1000"/>
                                        <p:tgtEl>
                                          <p:spTgt spid="833"/>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4"/>
                                        </p:tgtEl>
                                        <p:attrNameLst>
                                          <p:attrName>style.visibility</p:attrName>
                                        </p:attrNameLst>
                                      </p:cBhvr>
                                      <p:to>
                                        <p:strVal val="visible"/>
                                      </p:to>
                                    </p:set>
                                    <p:animEffect transition="in" filter="fade">
                                      <p:cBhvr>
                                        <p:cTn id="17" dur="1000"/>
                                        <p:tgtEl>
                                          <p:spTgt spid="8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5"/>
                                        </p:tgtEl>
                                        <p:attrNameLst>
                                          <p:attrName>style.visibility</p:attrName>
                                        </p:attrNameLst>
                                      </p:cBhvr>
                                      <p:to>
                                        <p:strVal val="visible"/>
                                      </p:to>
                                    </p:set>
                                    <p:animEffect transition="in" filter="fade">
                                      <p:cBhvr>
                                        <p:cTn id="22" dur="1000"/>
                                        <p:tgtEl>
                                          <p:spTgt spid="8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6"/>
                                        </p:tgtEl>
                                        <p:attrNameLst>
                                          <p:attrName>style.visibility</p:attrName>
                                        </p:attrNameLst>
                                      </p:cBhvr>
                                      <p:to>
                                        <p:strVal val="visible"/>
                                      </p:to>
                                    </p:set>
                                    <p:animEffect transition="in" filter="fade">
                                      <p:cBhvr>
                                        <p:cTn id="27" dur="1100"/>
                                        <p:tgtEl>
                                          <p:spTgt spid="83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837"/>
                                        </p:tgtEl>
                                        <p:attrNameLst>
                                          <p:attrName>style.visibility</p:attrName>
                                        </p:attrNameLst>
                                      </p:cBhvr>
                                      <p:to>
                                        <p:strVal val="visible"/>
                                      </p:to>
                                    </p:set>
                                    <p:anim calcmode="lin" valueType="num">
                                      <p:cBhvr additive="base">
                                        <p:cTn id="32" dur="1000"/>
                                        <p:tgtEl>
                                          <p:spTgt spid="837"/>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8"/>
                                        </p:tgtEl>
                                        <p:attrNameLst>
                                          <p:attrName>style.visibility</p:attrName>
                                        </p:attrNameLst>
                                      </p:cBhvr>
                                      <p:to>
                                        <p:strVal val="visible"/>
                                      </p:to>
                                    </p:set>
                                    <p:animEffect transition="in" filter="fade">
                                      <p:cBhvr>
                                        <p:cTn id="37" dur="1000"/>
                                        <p:tgtEl>
                                          <p:spTgt spid="8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39"/>
                                        </p:tgtEl>
                                        <p:attrNameLst>
                                          <p:attrName>style.visibility</p:attrName>
                                        </p:attrNameLst>
                                      </p:cBhvr>
                                      <p:to>
                                        <p:strVal val="visible"/>
                                      </p:to>
                                    </p:set>
                                    <p:animEffect transition="in" filter="fade">
                                      <p:cBhvr>
                                        <p:cTn id="42" dur="1000"/>
                                        <p:tgtEl>
                                          <p:spTgt spid="8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40"/>
                                        </p:tgtEl>
                                        <p:attrNameLst>
                                          <p:attrName>style.visibility</p:attrName>
                                        </p:attrNameLst>
                                      </p:cBhvr>
                                      <p:to>
                                        <p:strVal val="visible"/>
                                      </p:to>
                                    </p:set>
                                    <p:animEffect transition="in" filter="fade">
                                      <p:cBhvr>
                                        <p:cTn id="47" dur="900"/>
                                        <p:tgtEl>
                                          <p:spTgt spid="8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41"/>
                                        </p:tgtEl>
                                        <p:attrNameLst>
                                          <p:attrName>style.visibility</p:attrName>
                                        </p:attrNameLst>
                                      </p:cBhvr>
                                      <p:to>
                                        <p:strVal val="visible"/>
                                      </p:to>
                                    </p:set>
                                    <p:animEffect transition="in" filter="fade">
                                      <p:cBhvr>
                                        <p:cTn id="52" dur="1000"/>
                                        <p:tgtEl>
                                          <p:spTgt spid="84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42"/>
                                        </p:tgtEl>
                                        <p:attrNameLst>
                                          <p:attrName>style.visibility</p:attrName>
                                        </p:attrNameLst>
                                      </p:cBhvr>
                                      <p:to>
                                        <p:strVal val="visible"/>
                                      </p:to>
                                    </p:set>
                                    <p:animEffect transition="in" filter="fade">
                                      <p:cBhvr>
                                        <p:cTn id="57" dur="1000"/>
                                        <p:tgtEl>
                                          <p:spTgt spid="8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43"/>
                                        </p:tgtEl>
                                        <p:attrNameLst>
                                          <p:attrName>style.visibility</p:attrName>
                                        </p:attrNameLst>
                                      </p:cBhvr>
                                      <p:to>
                                        <p:strVal val="visible"/>
                                      </p:to>
                                    </p:set>
                                    <p:animEffect transition="in" filter="fade">
                                      <p:cBhvr>
                                        <p:cTn id="62" dur="1000"/>
                                        <p:tgtEl>
                                          <p:spTgt spid="84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44"/>
                                        </p:tgtEl>
                                        <p:attrNameLst>
                                          <p:attrName>style.visibility</p:attrName>
                                        </p:attrNameLst>
                                      </p:cBhvr>
                                      <p:to>
                                        <p:strVal val="visible"/>
                                      </p:to>
                                    </p:set>
                                    <p:animEffect transition="in" filter="fade">
                                      <p:cBhvr>
                                        <p:cTn id="67" dur="1000"/>
                                        <p:tgtEl>
                                          <p:spTgt spid="8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45"/>
                                        </p:tgtEl>
                                        <p:attrNameLst>
                                          <p:attrName>style.visibility</p:attrName>
                                        </p:attrNameLst>
                                      </p:cBhvr>
                                      <p:to>
                                        <p:strVal val="visible"/>
                                      </p:to>
                                    </p:set>
                                    <p:animEffect transition="in" filter="fade">
                                      <p:cBhvr>
                                        <p:cTn id="72" dur="1000"/>
                                        <p:tgtEl>
                                          <p:spTgt spid="84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46"/>
                                        </p:tgtEl>
                                        <p:attrNameLst>
                                          <p:attrName>style.visibility</p:attrName>
                                        </p:attrNameLst>
                                      </p:cBhvr>
                                      <p:to>
                                        <p:strVal val="visible"/>
                                      </p:to>
                                    </p:set>
                                    <p:animEffect transition="in" filter="fade">
                                      <p:cBhvr>
                                        <p:cTn id="77" dur="1000"/>
                                        <p:tgtEl>
                                          <p:spTgt spid="846"/>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
                                        </p:tgtEl>
                                        <p:attrNameLst>
                                          <p:attrName>style.visibility</p:attrName>
                                        </p:attrNameLst>
                                      </p:cBhvr>
                                      <p:to>
                                        <p:strVal val="visible"/>
                                      </p:to>
                                    </p:set>
                                    <p:anim calcmode="lin" valueType="num">
                                      <p:cBhvr additive="base">
                                        <p:cTn id="82" dur="500" fill="hold"/>
                                        <p:tgtEl>
                                          <p:spTgt spid="2"/>
                                        </p:tgtEl>
                                        <p:attrNameLst>
                                          <p:attrName>ppt_x</p:attrName>
                                        </p:attrNameLst>
                                      </p:cBhvr>
                                      <p:tavLst>
                                        <p:tav tm="0">
                                          <p:val>
                                            <p:strVal val="#ppt_x"/>
                                          </p:val>
                                        </p:tav>
                                        <p:tav tm="100000">
                                          <p:val>
                                            <p:strVal val="#ppt_x"/>
                                          </p:val>
                                        </p:tav>
                                      </p:tavLst>
                                    </p:anim>
                                    <p:anim calcmode="lin" valueType="num">
                                      <p:cBhvr additive="base">
                                        <p:cTn id="8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37"/>
          <p:cNvSpPr txBox="1">
            <a:spLocks noGrp="1"/>
          </p:cNvSpPr>
          <p:nvPr>
            <p:ph type="title"/>
          </p:nvPr>
        </p:nvSpPr>
        <p:spPr>
          <a:xfrm>
            <a:off x="806638" y="310089"/>
            <a:ext cx="47244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References</a:t>
            </a:r>
            <a:endParaRPr dirty="0"/>
          </a:p>
        </p:txBody>
      </p:sp>
      <p:sp>
        <p:nvSpPr>
          <p:cNvPr id="852" name="Google Shape;852;p37"/>
          <p:cNvSpPr txBox="1">
            <a:spLocks noGrp="1"/>
          </p:cNvSpPr>
          <p:nvPr>
            <p:ph type="body" idx="1"/>
          </p:nvPr>
        </p:nvSpPr>
        <p:spPr>
          <a:xfrm>
            <a:off x="934126" y="1238008"/>
            <a:ext cx="4897500" cy="2684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i="1"/>
              <a:t>Regions of Singapore</a:t>
            </a:r>
            <a:r>
              <a:rPr lang="en" sz="1200"/>
              <a:t>, 2022 [online]. Available from: </a:t>
            </a:r>
            <a:r>
              <a:rPr lang="en" sz="1200" u="sng">
                <a:solidFill>
                  <a:schemeClr val="hlink"/>
                </a:solidFill>
                <a:hlinkClick r:id="rId3"/>
              </a:rPr>
              <a:t>https://en.wikipedia.org/wiki/Regions_of_Singapore</a:t>
            </a:r>
            <a:r>
              <a:rPr lang="en" sz="1200"/>
              <a:t> [Accessed 19 Nov 2022]</a:t>
            </a:r>
            <a:endParaRPr sz="1200"/>
          </a:p>
          <a:p>
            <a:pPr marL="457200" lvl="0" indent="-304800" algn="l" rtl="0">
              <a:spcBef>
                <a:spcPts val="0"/>
              </a:spcBef>
              <a:spcAft>
                <a:spcPts val="0"/>
              </a:spcAft>
              <a:buSzPts val="1200"/>
              <a:buChar char="■"/>
            </a:pPr>
            <a:r>
              <a:rPr lang="en" sz="1200" i="1"/>
              <a:t>HDB unit Elevation-Ground floor,low floor,mid-floor and high floor,</a:t>
            </a:r>
            <a:r>
              <a:rPr lang="en" sz="1200"/>
              <a:t> 2022 [online]. Available from: </a:t>
            </a:r>
            <a:r>
              <a:rPr lang="en" sz="1200" u="sng">
                <a:solidFill>
                  <a:schemeClr val="hlink"/>
                </a:solidFill>
                <a:hlinkClick r:id="rId4"/>
              </a:rPr>
              <a:t>https://singaporepublichousing.fandom.com/wiki/HDB_unit_Elevation-Ground_floor,low_floor,mid-floor_and_high_floor#:~:text=Generally%2Cproperty%20agents%20consider%20high,buffer%20them%20from%20direct%20sunlight</a:t>
            </a:r>
            <a:r>
              <a:rPr lang="en" sz="1200"/>
              <a:t> [Accessed 22 Nov 2022]</a:t>
            </a:r>
            <a:endParaRPr sz="1200"/>
          </a:p>
        </p:txBody>
      </p:sp>
      <p:grpSp>
        <p:nvGrpSpPr>
          <p:cNvPr id="853" name="Google Shape;853;p37"/>
          <p:cNvGrpSpPr/>
          <p:nvPr/>
        </p:nvGrpSpPr>
        <p:grpSpPr>
          <a:xfrm>
            <a:off x="6468094" y="2040143"/>
            <a:ext cx="1555080" cy="2520846"/>
            <a:chOff x="6008131" y="2814325"/>
            <a:chExt cx="1084057" cy="1757300"/>
          </a:xfrm>
        </p:grpSpPr>
        <p:sp>
          <p:nvSpPr>
            <p:cNvPr id="854" name="Google Shape;854;p37"/>
            <p:cNvSpPr/>
            <p:nvPr/>
          </p:nvSpPr>
          <p:spPr>
            <a:xfrm>
              <a:off x="6776109" y="3308806"/>
              <a:ext cx="138737" cy="268164"/>
            </a:xfrm>
            <a:custGeom>
              <a:avLst/>
              <a:gdLst/>
              <a:ahLst/>
              <a:cxnLst/>
              <a:rect l="l" t="t" r="r" b="b"/>
              <a:pathLst>
                <a:path w="6631" h="12817" extrusionOk="0">
                  <a:moveTo>
                    <a:pt x="0" y="0"/>
                  </a:moveTo>
                  <a:lnTo>
                    <a:pt x="0" y="12817"/>
                  </a:lnTo>
                  <a:lnTo>
                    <a:pt x="6630" y="12817"/>
                  </a:lnTo>
                  <a:lnTo>
                    <a:pt x="66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7"/>
            <p:cNvSpPr/>
            <p:nvPr/>
          </p:nvSpPr>
          <p:spPr>
            <a:xfrm>
              <a:off x="6058910" y="3492568"/>
              <a:ext cx="991078" cy="1079057"/>
            </a:xfrm>
            <a:custGeom>
              <a:avLst/>
              <a:gdLst/>
              <a:ahLst/>
              <a:cxnLst/>
              <a:rect l="l" t="t" r="r" b="b"/>
              <a:pathLst>
                <a:path w="47369" h="51574" extrusionOk="0">
                  <a:moveTo>
                    <a:pt x="23719" y="1"/>
                  </a:moveTo>
                  <a:lnTo>
                    <a:pt x="0" y="9399"/>
                  </a:lnTo>
                  <a:lnTo>
                    <a:pt x="0" y="51573"/>
                  </a:lnTo>
                  <a:lnTo>
                    <a:pt x="47369" y="51573"/>
                  </a:lnTo>
                  <a:lnTo>
                    <a:pt x="47369" y="9399"/>
                  </a:lnTo>
                  <a:lnTo>
                    <a:pt x="237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7"/>
            <p:cNvSpPr/>
            <p:nvPr/>
          </p:nvSpPr>
          <p:spPr>
            <a:xfrm>
              <a:off x="6056755" y="3481123"/>
              <a:ext cx="993233" cy="1086924"/>
            </a:xfrm>
            <a:custGeom>
              <a:avLst/>
              <a:gdLst/>
              <a:ahLst/>
              <a:cxnLst/>
              <a:rect l="l" t="t" r="r" b="b"/>
              <a:pathLst>
                <a:path w="47472" h="51950" extrusionOk="0">
                  <a:moveTo>
                    <a:pt x="23206" y="10425"/>
                  </a:moveTo>
                  <a:lnTo>
                    <a:pt x="23206" y="19140"/>
                  </a:lnTo>
                  <a:lnTo>
                    <a:pt x="9228" y="19140"/>
                  </a:lnTo>
                  <a:lnTo>
                    <a:pt x="9228" y="10425"/>
                  </a:lnTo>
                  <a:close/>
                  <a:moveTo>
                    <a:pt x="38449" y="10425"/>
                  </a:moveTo>
                  <a:lnTo>
                    <a:pt x="38449" y="18832"/>
                  </a:lnTo>
                  <a:lnTo>
                    <a:pt x="37902" y="19140"/>
                  </a:lnTo>
                  <a:lnTo>
                    <a:pt x="24505" y="19140"/>
                  </a:lnTo>
                  <a:lnTo>
                    <a:pt x="24505" y="10425"/>
                  </a:lnTo>
                  <a:close/>
                  <a:moveTo>
                    <a:pt x="23206" y="20404"/>
                  </a:moveTo>
                  <a:lnTo>
                    <a:pt x="23206" y="30862"/>
                  </a:lnTo>
                  <a:lnTo>
                    <a:pt x="9228" y="30862"/>
                  </a:lnTo>
                  <a:lnTo>
                    <a:pt x="9228" y="20404"/>
                  </a:lnTo>
                  <a:close/>
                  <a:moveTo>
                    <a:pt x="38449" y="20404"/>
                  </a:moveTo>
                  <a:lnTo>
                    <a:pt x="38449" y="30862"/>
                  </a:lnTo>
                  <a:lnTo>
                    <a:pt x="24505" y="30862"/>
                  </a:lnTo>
                  <a:lnTo>
                    <a:pt x="24505" y="20404"/>
                  </a:lnTo>
                  <a:close/>
                  <a:moveTo>
                    <a:pt x="23753" y="1"/>
                  </a:moveTo>
                  <a:lnTo>
                    <a:pt x="23172" y="240"/>
                  </a:lnTo>
                  <a:lnTo>
                    <a:pt x="23172" y="7110"/>
                  </a:lnTo>
                  <a:lnTo>
                    <a:pt x="15722" y="3111"/>
                  </a:lnTo>
                  <a:lnTo>
                    <a:pt x="14150" y="3726"/>
                  </a:lnTo>
                  <a:lnTo>
                    <a:pt x="23138" y="8511"/>
                  </a:lnTo>
                  <a:lnTo>
                    <a:pt x="23138" y="9092"/>
                  </a:lnTo>
                  <a:lnTo>
                    <a:pt x="9160" y="9092"/>
                  </a:lnTo>
                  <a:lnTo>
                    <a:pt x="9160" y="5674"/>
                  </a:lnTo>
                  <a:lnTo>
                    <a:pt x="7861" y="6187"/>
                  </a:lnTo>
                  <a:lnTo>
                    <a:pt x="7861" y="9092"/>
                  </a:lnTo>
                  <a:lnTo>
                    <a:pt x="513" y="9092"/>
                  </a:lnTo>
                  <a:lnTo>
                    <a:pt x="1" y="9331"/>
                  </a:lnTo>
                  <a:lnTo>
                    <a:pt x="1" y="10391"/>
                  </a:lnTo>
                  <a:lnTo>
                    <a:pt x="7861" y="10391"/>
                  </a:lnTo>
                  <a:lnTo>
                    <a:pt x="7861" y="18456"/>
                  </a:lnTo>
                  <a:lnTo>
                    <a:pt x="1" y="14287"/>
                  </a:lnTo>
                  <a:lnTo>
                    <a:pt x="1" y="15722"/>
                  </a:lnTo>
                  <a:lnTo>
                    <a:pt x="6289" y="19106"/>
                  </a:lnTo>
                  <a:lnTo>
                    <a:pt x="1" y="19106"/>
                  </a:lnTo>
                  <a:lnTo>
                    <a:pt x="1" y="20370"/>
                  </a:lnTo>
                  <a:lnTo>
                    <a:pt x="7861" y="20370"/>
                  </a:lnTo>
                  <a:lnTo>
                    <a:pt x="7861" y="30794"/>
                  </a:lnTo>
                  <a:lnTo>
                    <a:pt x="1" y="30794"/>
                  </a:lnTo>
                  <a:lnTo>
                    <a:pt x="1" y="32093"/>
                  </a:lnTo>
                  <a:lnTo>
                    <a:pt x="7861" y="32093"/>
                  </a:lnTo>
                  <a:lnTo>
                    <a:pt x="7861" y="51437"/>
                  </a:lnTo>
                  <a:lnTo>
                    <a:pt x="7861" y="51949"/>
                  </a:lnTo>
                  <a:lnTo>
                    <a:pt x="9160" y="51949"/>
                  </a:lnTo>
                  <a:lnTo>
                    <a:pt x="9160" y="51437"/>
                  </a:lnTo>
                  <a:lnTo>
                    <a:pt x="9160" y="32093"/>
                  </a:lnTo>
                  <a:lnTo>
                    <a:pt x="23138" y="32093"/>
                  </a:lnTo>
                  <a:lnTo>
                    <a:pt x="23138" y="51437"/>
                  </a:lnTo>
                  <a:lnTo>
                    <a:pt x="23138" y="51949"/>
                  </a:lnTo>
                  <a:lnTo>
                    <a:pt x="24403" y="51949"/>
                  </a:lnTo>
                  <a:lnTo>
                    <a:pt x="24403" y="51437"/>
                  </a:lnTo>
                  <a:lnTo>
                    <a:pt x="24403" y="32093"/>
                  </a:lnTo>
                  <a:lnTo>
                    <a:pt x="38381" y="32093"/>
                  </a:lnTo>
                  <a:lnTo>
                    <a:pt x="38381" y="51437"/>
                  </a:lnTo>
                  <a:lnTo>
                    <a:pt x="38381" y="51949"/>
                  </a:lnTo>
                  <a:lnTo>
                    <a:pt x="39645" y="51949"/>
                  </a:lnTo>
                  <a:lnTo>
                    <a:pt x="39645" y="51437"/>
                  </a:lnTo>
                  <a:lnTo>
                    <a:pt x="39645" y="32093"/>
                  </a:lnTo>
                  <a:lnTo>
                    <a:pt x="47472" y="32093"/>
                  </a:lnTo>
                  <a:lnTo>
                    <a:pt x="47472" y="30794"/>
                  </a:lnTo>
                  <a:lnTo>
                    <a:pt x="39714" y="30794"/>
                  </a:lnTo>
                  <a:lnTo>
                    <a:pt x="39714" y="20370"/>
                  </a:lnTo>
                  <a:lnTo>
                    <a:pt x="47472" y="20370"/>
                  </a:lnTo>
                  <a:lnTo>
                    <a:pt x="47472" y="19106"/>
                  </a:lnTo>
                  <a:lnTo>
                    <a:pt x="40602" y="19106"/>
                  </a:lnTo>
                  <a:lnTo>
                    <a:pt x="47472" y="15415"/>
                  </a:lnTo>
                  <a:lnTo>
                    <a:pt x="47472" y="14013"/>
                  </a:lnTo>
                  <a:lnTo>
                    <a:pt x="39714" y="18149"/>
                  </a:lnTo>
                  <a:lnTo>
                    <a:pt x="39714" y="10425"/>
                  </a:lnTo>
                  <a:lnTo>
                    <a:pt x="46549" y="10425"/>
                  </a:lnTo>
                  <a:lnTo>
                    <a:pt x="46549" y="9126"/>
                  </a:lnTo>
                  <a:lnTo>
                    <a:pt x="39714" y="9126"/>
                  </a:lnTo>
                  <a:lnTo>
                    <a:pt x="39714" y="6221"/>
                  </a:lnTo>
                  <a:lnTo>
                    <a:pt x="38928" y="5948"/>
                  </a:lnTo>
                  <a:lnTo>
                    <a:pt x="38415" y="5948"/>
                  </a:lnTo>
                  <a:lnTo>
                    <a:pt x="38415" y="9126"/>
                  </a:lnTo>
                  <a:lnTo>
                    <a:pt x="24437" y="9126"/>
                  </a:lnTo>
                  <a:lnTo>
                    <a:pt x="24437" y="8545"/>
                  </a:lnTo>
                  <a:lnTo>
                    <a:pt x="33425" y="3760"/>
                  </a:lnTo>
                  <a:lnTo>
                    <a:pt x="31853" y="3145"/>
                  </a:lnTo>
                  <a:lnTo>
                    <a:pt x="24437" y="7144"/>
                  </a:lnTo>
                  <a:lnTo>
                    <a:pt x="24437" y="240"/>
                  </a:lnTo>
                  <a:lnTo>
                    <a:pt x="237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7"/>
            <p:cNvSpPr/>
            <p:nvPr/>
          </p:nvSpPr>
          <p:spPr>
            <a:xfrm>
              <a:off x="6917691" y="3631304"/>
              <a:ext cx="125137" cy="3578"/>
            </a:xfrm>
            <a:custGeom>
              <a:avLst/>
              <a:gdLst/>
              <a:ahLst/>
              <a:cxnLst/>
              <a:rect l="l" t="t" r="r" b="b"/>
              <a:pathLst>
                <a:path w="5981" h="171"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7"/>
            <p:cNvSpPr/>
            <p:nvPr/>
          </p:nvSpPr>
          <p:spPr>
            <a:xfrm>
              <a:off x="6855468" y="3591259"/>
              <a:ext cx="125158" cy="3599"/>
            </a:xfrm>
            <a:custGeom>
              <a:avLst/>
              <a:gdLst/>
              <a:ahLst/>
              <a:cxnLst/>
              <a:rect l="l" t="t" r="r" b="b"/>
              <a:pathLst>
                <a:path w="5982" h="172" extrusionOk="0">
                  <a:moveTo>
                    <a:pt x="1" y="0"/>
                  </a:moveTo>
                  <a:lnTo>
                    <a:pt x="1" y="171"/>
                  </a:lnTo>
                  <a:lnTo>
                    <a:pt x="5982" y="171"/>
                  </a:lnTo>
                  <a:lnTo>
                    <a:pt x="5982"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7"/>
            <p:cNvSpPr/>
            <p:nvPr/>
          </p:nvSpPr>
          <p:spPr>
            <a:xfrm>
              <a:off x="6855468" y="4560156"/>
              <a:ext cx="125158" cy="3599"/>
            </a:xfrm>
            <a:custGeom>
              <a:avLst/>
              <a:gdLst/>
              <a:ahLst/>
              <a:cxnLst/>
              <a:rect l="l" t="t" r="r" b="b"/>
              <a:pathLst>
                <a:path w="5982" h="172" extrusionOk="0">
                  <a:moveTo>
                    <a:pt x="1" y="0"/>
                  </a:moveTo>
                  <a:lnTo>
                    <a:pt x="1" y="171"/>
                  </a:lnTo>
                  <a:lnTo>
                    <a:pt x="5982" y="171"/>
                  </a:lnTo>
                  <a:lnTo>
                    <a:pt x="5982"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7"/>
            <p:cNvSpPr/>
            <p:nvPr/>
          </p:nvSpPr>
          <p:spPr>
            <a:xfrm>
              <a:off x="6792554" y="4357794"/>
              <a:ext cx="125158" cy="3599"/>
            </a:xfrm>
            <a:custGeom>
              <a:avLst/>
              <a:gdLst/>
              <a:ahLst/>
              <a:cxnLst/>
              <a:rect l="l" t="t" r="r" b="b"/>
              <a:pathLst>
                <a:path w="5982" h="172"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7"/>
            <p:cNvSpPr/>
            <p:nvPr/>
          </p:nvSpPr>
          <p:spPr>
            <a:xfrm>
              <a:off x="6855468" y="4560156"/>
              <a:ext cx="125158" cy="3599"/>
            </a:xfrm>
            <a:custGeom>
              <a:avLst/>
              <a:gdLst/>
              <a:ahLst/>
              <a:cxnLst/>
              <a:rect l="l" t="t" r="r" b="b"/>
              <a:pathLst>
                <a:path w="5982" h="172" extrusionOk="0">
                  <a:moveTo>
                    <a:pt x="1" y="0"/>
                  </a:moveTo>
                  <a:lnTo>
                    <a:pt x="1" y="171"/>
                  </a:lnTo>
                  <a:lnTo>
                    <a:pt x="5982" y="171"/>
                  </a:lnTo>
                  <a:lnTo>
                    <a:pt x="5982"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7"/>
            <p:cNvSpPr/>
            <p:nvPr/>
          </p:nvSpPr>
          <p:spPr>
            <a:xfrm>
              <a:off x="6731042" y="4560156"/>
              <a:ext cx="125158" cy="3599"/>
            </a:xfrm>
            <a:custGeom>
              <a:avLst/>
              <a:gdLst/>
              <a:ahLst/>
              <a:cxnLst/>
              <a:rect l="l" t="t" r="r" b="b"/>
              <a:pathLst>
                <a:path w="5982" h="172" extrusionOk="0">
                  <a:moveTo>
                    <a:pt x="1" y="0"/>
                  </a:moveTo>
                  <a:lnTo>
                    <a:pt x="1" y="171"/>
                  </a:lnTo>
                  <a:lnTo>
                    <a:pt x="5982" y="171"/>
                  </a:lnTo>
                  <a:lnTo>
                    <a:pt x="5982"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7"/>
            <p:cNvSpPr/>
            <p:nvPr/>
          </p:nvSpPr>
          <p:spPr>
            <a:xfrm>
              <a:off x="6731042" y="4560156"/>
              <a:ext cx="125158" cy="3599"/>
            </a:xfrm>
            <a:custGeom>
              <a:avLst/>
              <a:gdLst/>
              <a:ahLst/>
              <a:cxnLst/>
              <a:rect l="l" t="t" r="r" b="b"/>
              <a:pathLst>
                <a:path w="5982" h="172" extrusionOk="0">
                  <a:moveTo>
                    <a:pt x="1" y="0"/>
                  </a:moveTo>
                  <a:lnTo>
                    <a:pt x="1" y="171"/>
                  </a:lnTo>
                  <a:lnTo>
                    <a:pt x="5982" y="171"/>
                  </a:lnTo>
                  <a:lnTo>
                    <a:pt x="5982"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7"/>
            <p:cNvSpPr/>
            <p:nvPr/>
          </p:nvSpPr>
          <p:spPr>
            <a:xfrm>
              <a:off x="6605926" y="4560156"/>
              <a:ext cx="125137" cy="3599"/>
            </a:xfrm>
            <a:custGeom>
              <a:avLst/>
              <a:gdLst/>
              <a:ahLst/>
              <a:cxnLst/>
              <a:rect l="l" t="t" r="r" b="b"/>
              <a:pathLst>
                <a:path w="5981" h="172"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7"/>
            <p:cNvSpPr/>
            <p:nvPr/>
          </p:nvSpPr>
          <p:spPr>
            <a:xfrm>
              <a:off x="6542992" y="3470411"/>
              <a:ext cx="125158" cy="3599"/>
            </a:xfrm>
            <a:custGeom>
              <a:avLst/>
              <a:gdLst/>
              <a:ahLst/>
              <a:cxnLst/>
              <a:rect l="l" t="t" r="r" b="b"/>
              <a:pathLst>
                <a:path w="5982" h="172" extrusionOk="0">
                  <a:moveTo>
                    <a:pt x="1" y="0"/>
                  </a:moveTo>
                  <a:lnTo>
                    <a:pt x="1"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7"/>
            <p:cNvSpPr/>
            <p:nvPr/>
          </p:nvSpPr>
          <p:spPr>
            <a:xfrm>
              <a:off x="6480789" y="3430365"/>
              <a:ext cx="125158" cy="3599"/>
            </a:xfrm>
            <a:custGeom>
              <a:avLst/>
              <a:gdLst/>
              <a:ahLst/>
              <a:cxnLst/>
              <a:rect l="l" t="t" r="r" b="b"/>
              <a:pathLst>
                <a:path w="5982" h="172"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7"/>
            <p:cNvSpPr/>
            <p:nvPr/>
          </p:nvSpPr>
          <p:spPr>
            <a:xfrm>
              <a:off x="6605926" y="4560156"/>
              <a:ext cx="125137" cy="3599"/>
            </a:xfrm>
            <a:custGeom>
              <a:avLst/>
              <a:gdLst/>
              <a:ahLst/>
              <a:cxnLst/>
              <a:rect l="l" t="t" r="r" b="b"/>
              <a:pathLst>
                <a:path w="5981" h="172"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7"/>
            <p:cNvSpPr/>
            <p:nvPr/>
          </p:nvSpPr>
          <p:spPr>
            <a:xfrm>
              <a:off x="6480789" y="4560156"/>
              <a:ext cx="125158" cy="3599"/>
            </a:xfrm>
            <a:custGeom>
              <a:avLst/>
              <a:gdLst/>
              <a:ahLst/>
              <a:cxnLst/>
              <a:rect l="l" t="t" r="r" b="b"/>
              <a:pathLst>
                <a:path w="5982" h="172"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7"/>
            <p:cNvSpPr/>
            <p:nvPr/>
          </p:nvSpPr>
          <p:spPr>
            <a:xfrm>
              <a:off x="6417855" y="3470411"/>
              <a:ext cx="125158" cy="3599"/>
            </a:xfrm>
            <a:custGeom>
              <a:avLst/>
              <a:gdLst/>
              <a:ahLst/>
              <a:cxnLst/>
              <a:rect l="l" t="t" r="r" b="b"/>
              <a:pathLst>
                <a:path w="5982" h="172" extrusionOk="0">
                  <a:moveTo>
                    <a:pt x="1" y="0"/>
                  </a:moveTo>
                  <a:lnTo>
                    <a:pt x="1" y="171"/>
                  </a:lnTo>
                  <a:lnTo>
                    <a:pt x="5982" y="171"/>
                  </a:lnTo>
                  <a:lnTo>
                    <a:pt x="5982"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7"/>
            <p:cNvSpPr/>
            <p:nvPr/>
          </p:nvSpPr>
          <p:spPr>
            <a:xfrm>
              <a:off x="6480789" y="3430365"/>
              <a:ext cx="125158" cy="3599"/>
            </a:xfrm>
            <a:custGeom>
              <a:avLst/>
              <a:gdLst/>
              <a:ahLst/>
              <a:cxnLst/>
              <a:rect l="l" t="t" r="r" b="b"/>
              <a:pathLst>
                <a:path w="5982" h="172"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7"/>
            <p:cNvSpPr/>
            <p:nvPr/>
          </p:nvSpPr>
          <p:spPr>
            <a:xfrm>
              <a:off x="6480789" y="4560156"/>
              <a:ext cx="125158" cy="3599"/>
            </a:xfrm>
            <a:custGeom>
              <a:avLst/>
              <a:gdLst/>
              <a:ahLst/>
              <a:cxnLst/>
              <a:rect l="l" t="t" r="r" b="b"/>
              <a:pathLst>
                <a:path w="5982" h="172"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7"/>
            <p:cNvSpPr/>
            <p:nvPr/>
          </p:nvSpPr>
          <p:spPr>
            <a:xfrm>
              <a:off x="6355652" y="4560156"/>
              <a:ext cx="125158" cy="3599"/>
            </a:xfrm>
            <a:custGeom>
              <a:avLst/>
              <a:gdLst/>
              <a:ahLst/>
              <a:cxnLst/>
              <a:rect l="l" t="t" r="r" b="b"/>
              <a:pathLst>
                <a:path w="5982" h="172"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6293429" y="3550502"/>
              <a:ext cx="125158" cy="3578"/>
            </a:xfrm>
            <a:custGeom>
              <a:avLst/>
              <a:gdLst/>
              <a:ahLst/>
              <a:cxnLst/>
              <a:rect l="l" t="t" r="r" b="b"/>
              <a:pathLst>
                <a:path w="5982" h="171" extrusionOk="0">
                  <a:moveTo>
                    <a:pt x="1" y="0"/>
                  </a:moveTo>
                  <a:lnTo>
                    <a:pt x="1" y="171"/>
                  </a:lnTo>
                  <a:lnTo>
                    <a:pt x="5982" y="171"/>
                  </a:lnTo>
                  <a:lnTo>
                    <a:pt x="5982"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6355652" y="3510456"/>
              <a:ext cx="125158" cy="3599"/>
            </a:xfrm>
            <a:custGeom>
              <a:avLst/>
              <a:gdLst/>
              <a:ahLst/>
              <a:cxnLst/>
              <a:rect l="l" t="t" r="r" b="b"/>
              <a:pathLst>
                <a:path w="5982" h="172"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6355652" y="4560156"/>
              <a:ext cx="125158" cy="3599"/>
            </a:xfrm>
            <a:custGeom>
              <a:avLst/>
              <a:gdLst/>
              <a:ahLst/>
              <a:cxnLst/>
              <a:rect l="l" t="t" r="r" b="b"/>
              <a:pathLst>
                <a:path w="5982" h="172"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6231227" y="4560156"/>
              <a:ext cx="125158" cy="3599"/>
            </a:xfrm>
            <a:custGeom>
              <a:avLst/>
              <a:gdLst/>
              <a:ahLst/>
              <a:cxnLst/>
              <a:rect l="l" t="t" r="r" b="b"/>
              <a:pathLst>
                <a:path w="5982" h="172" extrusionOk="0">
                  <a:moveTo>
                    <a:pt x="1" y="0"/>
                  </a:moveTo>
                  <a:lnTo>
                    <a:pt x="1"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6168313" y="4357794"/>
              <a:ext cx="125137" cy="3599"/>
            </a:xfrm>
            <a:custGeom>
              <a:avLst/>
              <a:gdLst/>
              <a:ahLst/>
              <a:cxnLst/>
              <a:rect l="l" t="t" r="r" b="b"/>
              <a:pathLst>
                <a:path w="5981" h="172"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6231227" y="4560156"/>
              <a:ext cx="125158" cy="3599"/>
            </a:xfrm>
            <a:custGeom>
              <a:avLst/>
              <a:gdLst/>
              <a:ahLst/>
              <a:cxnLst/>
              <a:rect l="l" t="t" r="r" b="b"/>
              <a:pathLst>
                <a:path w="5982" h="172" extrusionOk="0">
                  <a:moveTo>
                    <a:pt x="1" y="0"/>
                  </a:moveTo>
                  <a:lnTo>
                    <a:pt x="1"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6106090" y="4560156"/>
              <a:ext cx="125158" cy="3599"/>
            </a:xfrm>
            <a:custGeom>
              <a:avLst/>
              <a:gdLst/>
              <a:ahLst/>
              <a:cxnLst/>
              <a:rect l="l" t="t" r="r" b="b"/>
              <a:pathLst>
                <a:path w="5982" h="172" extrusionOk="0">
                  <a:moveTo>
                    <a:pt x="1" y="0"/>
                  </a:moveTo>
                  <a:lnTo>
                    <a:pt x="1" y="171"/>
                  </a:lnTo>
                  <a:lnTo>
                    <a:pt x="5982" y="171"/>
                  </a:lnTo>
                  <a:lnTo>
                    <a:pt x="5982"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6043176" y="3631304"/>
              <a:ext cx="125158" cy="3578"/>
            </a:xfrm>
            <a:custGeom>
              <a:avLst/>
              <a:gdLst/>
              <a:ahLst/>
              <a:cxnLst/>
              <a:rect l="l" t="t" r="r" b="b"/>
              <a:pathLst>
                <a:path w="5982" h="171" extrusionOk="0">
                  <a:moveTo>
                    <a:pt x="0" y="0"/>
                  </a:moveTo>
                  <a:lnTo>
                    <a:pt x="0" y="171"/>
                  </a:lnTo>
                  <a:lnTo>
                    <a:pt x="5981" y="171"/>
                  </a:lnTo>
                  <a:lnTo>
                    <a:pt x="5981"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7"/>
            <p:cNvSpPr/>
            <p:nvPr/>
          </p:nvSpPr>
          <p:spPr>
            <a:xfrm>
              <a:off x="6106090" y="4560156"/>
              <a:ext cx="125158" cy="3599"/>
            </a:xfrm>
            <a:custGeom>
              <a:avLst/>
              <a:gdLst/>
              <a:ahLst/>
              <a:cxnLst/>
              <a:rect l="l" t="t" r="r" b="b"/>
              <a:pathLst>
                <a:path w="5982" h="172" extrusionOk="0">
                  <a:moveTo>
                    <a:pt x="1" y="0"/>
                  </a:moveTo>
                  <a:lnTo>
                    <a:pt x="1" y="171"/>
                  </a:lnTo>
                  <a:lnTo>
                    <a:pt x="5982" y="171"/>
                  </a:lnTo>
                  <a:lnTo>
                    <a:pt x="5982" y="0"/>
                  </a:lnTo>
                  <a:close/>
                </a:path>
              </a:pathLst>
            </a:custGeom>
            <a:solidFill>
              <a:srgbClr val="4C2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7"/>
            <p:cNvSpPr/>
            <p:nvPr/>
          </p:nvSpPr>
          <p:spPr>
            <a:xfrm>
              <a:off x="6040310" y="4525822"/>
              <a:ext cx="1028989" cy="45799"/>
            </a:xfrm>
            <a:custGeom>
              <a:avLst/>
              <a:gdLst/>
              <a:ahLst/>
              <a:cxnLst/>
              <a:rect l="l" t="t" r="r" b="b"/>
              <a:pathLst>
                <a:path w="49181" h="2189" extrusionOk="0">
                  <a:moveTo>
                    <a:pt x="0" y="1"/>
                  </a:moveTo>
                  <a:lnTo>
                    <a:pt x="0" y="2188"/>
                  </a:lnTo>
                  <a:lnTo>
                    <a:pt x="49180" y="2188"/>
                  </a:lnTo>
                  <a:lnTo>
                    <a:pt x="49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7"/>
            <p:cNvSpPr/>
            <p:nvPr/>
          </p:nvSpPr>
          <p:spPr>
            <a:xfrm>
              <a:off x="6735475" y="3730482"/>
              <a:ext cx="107270" cy="127292"/>
            </a:xfrm>
            <a:custGeom>
              <a:avLst/>
              <a:gdLst/>
              <a:ahLst/>
              <a:cxnLst/>
              <a:rect l="l" t="t" r="r" b="b"/>
              <a:pathLst>
                <a:path w="5127" h="6084" extrusionOk="0">
                  <a:moveTo>
                    <a:pt x="1" y="0"/>
                  </a:moveTo>
                  <a:lnTo>
                    <a:pt x="1" y="6084"/>
                  </a:lnTo>
                  <a:lnTo>
                    <a:pt x="5127" y="6084"/>
                  </a:lnTo>
                  <a:lnTo>
                    <a:pt x="51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7"/>
            <p:cNvSpPr/>
            <p:nvPr/>
          </p:nvSpPr>
          <p:spPr>
            <a:xfrm>
              <a:off x="6727608" y="3721904"/>
              <a:ext cx="123736" cy="143026"/>
            </a:xfrm>
            <a:custGeom>
              <a:avLst/>
              <a:gdLst/>
              <a:ahLst/>
              <a:cxnLst/>
              <a:rect l="l" t="t" r="r" b="b"/>
              <a:pathLst>
                <a:path w="5914" h="6836" extrusionOk="0">
                  <a:moveTo>
                    <a:pt x="1880" y="410"/>
                  </a:moveTo>
                  <a:lnTo>
                    <a:pt x="1880" y="1948"/>
                  </a:lnTo>
                  <a:lnTo>
                    <a:pt x="377" y="1948"/>
                  </a:lnTo>
                  <a:lnTo>
                    <a:pt x="377" y="410"/>
                  </a:lnTo>
                  <a:close/>
                  <a:moveTo>
                    <a:pt x="3726" y="410"/>
                  </a:moveTo>
                  <a:lnTo>
                    <a:pt x="3726" y="1948"/>
                  </a:lnTo>
                  <a:lnTo>
                    <a:pt x="2256" y="1948"/>
                  </a:lnTo>
                  <a:lnTo>
                    <a:pt x="2256" y="410"/>
                  </a:lnTo>
                  <a:close/>
                  <a:moveTo>
                    <a:pt x="5503" y="410"/>
                  </a:moveTo>
                  <a:lnTo>
                    <a:pt x="5503" y="1948"/>
                  </a:lnTo>
                  <a:lnTo>
                    <a:pt x="4136" y="1948"/>
                  </a:lnTo>
                  <a:lnTo>
                    <a:pt x="4136" y="410"/>
                  </a:lnTo>
                  <a:close/>
                  <a:moveTo>
                    <a:pt x="5503" y="2359"/>
                  </a:moveTo>
                  <a:lnTo>
                    <a:pt x="5503" y="4477"/>
                  </a:lnTo>
                  <a:lnTo>
                    <a:pt x="4136" y="4477"/>
                  </a:lnTo>
                  <a:lnTo>
                    <a:pt x="4136" y="2359"/>
                  </a:lnTo>
                  <a:close/>
                  <a:moveTo>
                    <a:pt x="1880" y="2393"/>
                  </a:moveTo>
                  <a:lnTo>
                    <a:pt x="1880" y="4512"/>
                  </a:lnTo>
                  <a:lnTo>
                    <a:pt x="377" y="4512"/>
                  </a:lnTo>
                  <a:lnTo>
                    <a:pt x="377" y="2393"/>
                  </a:lnTo>
                  <a:close/>
                  <a:moveTo>
                    <a:pt x="3726" y="2393"/>
                  </a:moveTo>
                  <a:lnTo>
                    <a:pt x="3726" y="4512"/>
                  </a:lnTo>
                  <a:lnTo>
                    <a:pt x="2256" y="4512"/>
                  </a:lnTo>
                  <a:lnTo>
                    <a:pt x="2256" y="2393"/>
                  </a:lnTo>
                  <a:close/>
                  <a:moveTo>
                    <a:pt x="1880" y="4922"/>
                  </a:moveTo>
                  <a:lnTo>
                    <a:pt x="1880" y="6426"/>
                  </a:lnTo>
                  <a:lnTo>
                    <a:pt x="377" y="6426"/>
                  </a:lnTo>
                  <a:lnTo>
                    <a:pt x="377" y="4922"/>
                  </a:lnTo>
                  <a:close/>
                  <a:moveTo>
                    <a:pt x="3726" y="4922"/>
                  </a:moveTo>
                  <a:lnTo>
                    <a:pt x="3726" y="6426"/>
                  </a:lnTo>
                  <a:lnTo>
                    <a:pt x="2256" y="6426"/>
                  </a:lnTo>
                  <a:lnTo>
                    <a:pt x="2256" y="4922"/>
                  </a:lnTo>
                  <a:close/>
                  <a:moveTo>
                    <a:pt x="5503" y="4922"/>
                  </a:moveTo>
                  <a:lnTo>
                    <a:pt x="5503" y="6426"/>
                  </a:lnTo>
                  <a:lnTo>
                    <a:pt x="4136" y="6426"/>
                  </a:lnTo>
                  <a:lnTo>
                    <a:pt x="4136" y="4922"/>
                  </a:lnTo>
                  <a:close/>
                  <a:moveTo>
                    <a:pt x="1" y="0"/>
                  </a:moveTo>
                  <a:lnTo>
                    <a:pt x="1" y="376"/>
                  </a:lnTo>
                  <a:lnTo>
                    <a:pt x="1" y="6426"/>
                  </a:lnTo>
                  <a:lnTo>
                    <a:pt x="1" y="6836"/>
                  </a:lnTo>
                  <a:lnTo>
                    <a:pt x="5913" y="6836"/>
                  </a:lnTo>
                  <a:lnTo>
                    <a:pt x="5913" y="6426"/>
                  </a:lnTo>
                  <a:lnTo>
                    <a:pt x="5913" y="376"/>
                  </a:lnTo>
                  <a:lnTo>
                    <a:pt x="59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6499368" y="3730482"/>
              <a:ext cx="107291" cy="127292"/>
            </a:xfrm>
            <a:custGeom>
              <a:avLst/>
              <a:gdLst/>
              <a:ahLst/>
              <a:cxnLst/>
              <a:rect l="l" t="t" r="r" b="b"/>
              <a:pathLst>
                <a:path w="5128" h="6084" extrusionOk="0">
                  <a:moveTo>
                    <a:pt x="1" y="0"/>
                  </a:moveTo>
                  <a:lnTo>
                    <a:pt x="1" y="6084"/>
                  </a:lnTo>
                  <a:lnTo>
                    <a:pt x="5127" y="6084"/>
                  </a:lnTo>
                  <a:lnTo>
                    <a:pt x="51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6491502" y="3721904"/>
              <a:ext cx="123024" cy="143026"/>
            </a:xfrm>
            <a:custGeom>
              <a:avLst/>
              <a:gdLst/>
              <a:ahLst/>
              <a:cxnLst/>
              <a:rect l="l" t="t" r="r" b="b"/>
              <a:pathLst>
                <a:path w="5880" h="6836" extrusionOk="0">
                  <a:moveTo>
                    <a:pt x="1881" y="410"/>
                  </a:moveTo>
                  <a:lnTo>
                    <a:pt x="1881" y="1948"/>
                  </a:lnTo>
                  <a:lnTo>
                    <a:pt x="377" y="1948"/>
                  </a:lnTo>
                  <a:lnTo>
                    <a:pt x="377" y="410"/>
                  </a:lnTo>
                  <a:close/>
                  <a:moveTo>
                    <a:pt x="3726" y="410"/>
                  </a:moveTo>
                  <a:lnTo>
                    <a:pt x="3726" y="1948"/>
                  </a:lnTo>
                  <a:lnTo>
                    <a:pt x="2257" y="1948"/>
                  </a:lnTo>
                  <a:lnTo>
                    <a:pt x="2257" y="410"/>
                  </a:lnTo>
                  <a:close/>
                  <a:moveTo>
                    <a:pt x="5503" y="410"/>
                  </a:moveTo>
                  <a:lnTo>
                    <a:pt x="5503" y="1948"/>
                  </a:lnTo>
                  <a:lnTo>
                    <a:pt x="4136" y="1948"/>
                  </a:lnTo>
                  <a:lnTo>
                    <a:pt x="4136" y="410"/>
                  </a:lnTo>
                  <a:close/>
                  <a:moveTo>
                    <a:pt x="5503" y="2359"/>
                  </a:moveTo>
                  <a:lnTo>
                    <a:pt x="5503" y="4477"/>
                  </a:lnTo>
                  <a:lnTo>
                    <a:pt x="4136" y="4477"/>
                  </a:lnTo>
                  <a:lnTo>
                    <a:pt x="4136" y="2359"/>
                  </a:lnTo>
                  <a:close/>
                  <a:moveTo>
                    <a:pt x="1881" y="2393"/>
                  </a:moveTo>
                  <a:lnTo>
                    <a:pt x="1881" y="4512"/>
                  </a:lnTo>
                  <a:lnTo>
                    <a:pt x="377" y="4512"/>
                  </a:lnTo>
                  <a:lnTo>
                    <a:pt x="377" y="2393"/>
                  </a:lnTo>
                  <a:close/>
                  <a:moveTo>
                    <a:pt x="3726" y="2393"/>
                  </a:moveTo>
                  <a:lnTo>
                    <a:pt x="3726" y="4512"/>
                  </a:lnTo>
                  <a:lnTo>
                    <a:pt x="2257" y="4512"/>
                  </a:lnTo>
                  <a:lnTo>
                    <a:pt x="2257" y="2393"/>
                  </a:lnTo>
                  <a:close/>
                  <a:moveTo>
                    <a:pt x="1881" y="4922"/>
                  </a:moveTo>
                  <a:lnTo>
                    <a:pt x="1881" y="6426"/>
                  </a:lnTo>
                  <a:lnTo>
                    <a:pt x="377" y="6426"/>
                  </a:lnTo>
                  <a:lnTo>
                    <a:pt x="377" y="4922"/>
                  </a:lnTo>
                  <a:close/>
                  <a:moveTo>
                    <a:pt x="3726" y="4922"/>
                  </a:moveTo>
                  <a:lnTo>
                    <a:pt x="3726" y="6426"/>
                  </a:lnTo>
                  <a:lnTo>
                    <a:pt x="2257" y="6426"/>
                  </a:lnTo>
                  <a:lnTo>
                    <a:pt x="2257" y="4922"/>
                  </a:lnTo>
                  <a:close/>
                  <a:moveTo>
                    <a:pt x="5503" y="4922"/>
                  </a:moveTo>
                  <a:lnTo>
                    <a:pt x="5503" y="6426"/>
                  </a:lnTo>
                  <a:lnTo>
                    <a:pt x="4136" y="6426"/>
                  </a:lnTo>
                  <a:lnTo>
                    <a:pt x="4136" y="4922"/>
                  </a:lnTo>
                  <a:close/>
                  <a:moveTo>
                    <a:pt x="1" y="0"/>
                  </a:moveTo>
                  <a:lnTo>
                    <a:pt x="1" y="376"/>
                  </a:lnTo>
                  <a:lnTo>
                    <a:pt x="1" y="6426"/>
                  </a:lnTo>
                  <a:lnTo>
                    <a:pt x="1" y="6836"/>
                  </a:lnTo>
                  <a:lnTo>
                    <a:pt x="5879" y="6836"/>
                  </a:lnTo>
                  <a:lnTo>
                    <a:pt x="5879" y="6426"/>
                  </a:lnTo>
                  <a:lnTo>
                    <a:pt x="5879" y="376"/>
                  </a:lnTo>
                  <a:lnTo>
                    <a:pt x="58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6495079" y="3531190"/>
              <a:ext cx="115157" cy="133025"/>
            </a:xfrm>
            <a:custGeom>
              <a:avLst/>
              <a:gdLst/>
              <a:ahLst/>
              <a:cxnLst/>
              <a:rect l="l" t="t" r="r" b="b"/>
              <a:pathLst>
                <a:path w="5504" h="6358" extrusionOk="0">
                  <a:moveTo>
                    <a:pt x="5127" y="376"/>
                  </a:moveTo>
                  <a:lnTo>
                    <a:pt x="5127" y="5981"/>
                  </a:lnTo>
                  <a:lnTo>
                    <a:pt x="377" y="5981"/>
                  </a:lnTo>
                  <a:lnTo>
                    <a:pt x="377" y="376"/>
                  </a:lnTo>
                  <a:close/>
                  <a:moveTo>
                    <a:pt x="1" y="0"/>
                  </a:moveTo>
                  <a:lnTo>
                    <a:pt x="1" y="376"/>
                  </a:lnTo>
                  <a:lnTo>
                    <a:pt x="1" y="5981"/>
                  </a:lnTo>
                  <a:lnTo>
                    <a:pt x="1" y="6357"/>
                  </a:lnTo>
                  <a:lnTo>
                    <a:pt x="5503" y="6357"/>
                  </a:lnTo>
                  <a:lnTo>
                    <a:pt x="5503" y="5981"/>
                  </a:lnTo>
                  <a:lnTo>
                    <a:pt x="5503" y="376"/>
                  </a:lnTo>
                  <a:lnTo>
                    <a:pt x="55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6502946" y="3539057"/>
              <a:ext cx="99424" cy="117292"/>
            </a:xfrm>
            <a:custGeom>
              <a:avLst/>
              <a:gdLst/>
              <a:ahLst/>
              <a:cxnLst/>
              <a:rect l="l" t="t" r="r" b="b"/>
              <a:pathLst>
                <a:path w="4752" h="5606" extrusionOk="0">
                  <a:moveTo>
                    <a:pt x="1" y="0"/>
                  </a:moveTo>
                  <a:lnTo>
                    <a:pt x="1" y="5605"/>
                  </a:lnTo>
                  <a:lnTo>
                    <a:pt x="4751" y="5605"/>
                  </a:lnTo>
                  <a:lnTo>
                    <a:pt x="47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p:nvPr/>
          </p:nvSpPr>
          <p:spPr>
            <a:xfrm>
              <a:off x="6502235" y="3568370"/>
              <a:ext cx="103713" cy="8599"/>
            </a:xfrm>
            <a:custGeom>
              <a:avLst/>
              <a:gdLst/>
              <a:ahLst/>
              <a:cxnLst/>
              <a:rect l="l" t="t" r="r" b="b"/>
              <a:pathLst>
                <a:path w="4957" h="411" extrusionOk="0">
                  <a:moveTo>
                    <a:pt x="1" y="0"/>
                  </a:moveTo>
                  <a:lnTo>
                    <a:pt x="1" y="411"/>
                  </a:lnTo>
                  <a:lnTo>
                    <a:pt x="4956" y="411"/>
                  </a:lnTo>
                  <a:lnTo>
                    <a:pt x="4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p:nvPr/>
          </p:nvSpPr>
          <p:spPr>
            <a:xfrm>
              <a:off x="6499368" y="3619148"/>
              <a:ext cx="107291" cy="7867"/>
            </a:xfrm>
            <a:custGeom>
              <a:avLst/>
              <a:gdLst/>
              <a:ahLst/>
              <a:cxnLst/>
              <a:rect l="l" t="t" r="r" b="b"/>
              <a:pathLst>
                <a:path w="5128" h="376" extrusionOk="0">
                  <a:moveTo>
                    <a:pt x="1" y="0"/>
                  </a:moveTo>
                  <a:lnTo>
                    <a:pt x="1" y="376"/>
                  </a:lnTo>
                  <a:lnTo>
                    <a:pt x="5127" y="376"/>
                  </a:lnTo>
                  <a:lnTo>
                    <a:pt x="51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7"/>
            <p:cNvSpPr/>
            <p:nvPr/>
          </p:nvSpPr>
          <p:spPr>
            <a:xfrm>
              <a:off x="6531547" y="3538346"/>
              <a:ext cx="7888" cy="120848"/>
            </a:xfrm>
            <a:custGeom>
              <a:avLst/>
              <a:gdLst/>
              <a:ahLst/>
              <a:cxnLst/>
              <a:rect l="l" t="t" r="r" b="b"/>
              <a:pathLst>
                <a:path w="377" h="5776" extrusionOk="0">
                  <a:moveTo>
                    <a:pt x="1" y="0"/>
                  </a:moveTo>
                  <a:lnTo>
                    <a:pt x="1" y="5776"/>
                  </a:lnTo>
                  <a:lnTo>
                    <a:pt x="377" y="5776"/>
                  </a:lnTo>
                  <a:lnTo>
                    <a:pt x="3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7"/>
            <p:cNvSpPr/>
            <p:nvPr/>
          </p:nvSpPr>
          <p:spPr>
            <a:xfrm>
              <a:off x="6568015" y="3538346"/>
              <a:ext cx="8599" cy="120848"/>
            </a:xfrm>
            <a:custGeom>
              <a:avLst/>
              <a:gdLst/>
              <a:ahLst/>
              <a:cxnLst/>
              <a:rect l="l" t="t" r="r" b="b"/>
              <a:pathLst>
                <a:path w="411" h="5776" extrusionOk="0">
                  <a:moveTo>
                    <a:pt x="1" y="0"/>
                  </a:moveTo>
                  <a:lnTo>
                    <a:pt x="1" y="5776"/>
                  </a:lnTo>
                  <a:lnTo>
                    <a:pt x="411" y="5776"/>
                  </a:lnTo>
                  <a:lnTo>
                    <a:pt x="4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7"/>
            <p:cNvSpPr/>
            <p:nvPr/>
          </p:nvSpPr>
          <p:spPr>
            <a:xfrm>
              <a:off x="6267149" y="3730482"/>
              <a:ext cx="107270" cy="127292"/>
            </a:xfrm>
            <a:custGeom>
              <a:avLst/>
              <a:gdLst/>
              <a:ahLst/>
              <a:cxnLst/>
              <a:rect l="l" t="t" r="r" b="b"/>
              <a:pathLst>
                <a:path w="5127" h="6084" extrusionOk="0">
                  <a:moveTo>
                    <a:pt x="0" y="0"/>
                  </a:moveTo>
                  <a:lnTo>
                    <a:pt x="0" y="6084"/>
                  </a:lnTo>
                  <a:lnTo>
                    <a:pt x="5127" y="6084"/>
                  </a:lnTo>
                  <a:lnTo>
                    <a:pt x="51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7"/>
            <p:cNvSpPr/>
            <p:nvPr/>
          </p:nvSpPr>
          <p:spPr>
            <a:xfrm>
              <a:off x="6259282" y="3721904"/>
              <a:ext cx="123003" cy="143026"/>
            </a:xfrm>
            <a:custGeom>
              <a:avLst/>
              <a:gdLst/>
              <a:ahLst/>
              <a:cxnLst/>
              <a:rect l="l" t="t" r="r" b="b"/>
              <a:pathLst>
                <a:path w="5879" h="6836" extrusionOk="0">
                  <a:moveTo>
                    <a:pt x="1880" y="410"/>
                  </a:moveTo>
                  <a:lnTo>
                    <a:pt x="1880" y="1948"/>
                  </a:lnTo>
                  <a:lnTo>
                    <a:pt x="376" y="1948"/>
                  </a:lnTo>
                  <a:lnTo>
                    <a:pt x="376" y="410"/>
                  </a:lnTo>
                  <a:close/>
                  <a:moveTo>
                    <a:pt x="3691" y="410"/>
                  </a:moveTo>
                  <a:lnTo>
                    <a:pt x="3691" y="1948"/>
                  </a:lnTo>
                  <a:lnTo>
                    <a:pt x="2256" y="1948"/>
                  </a:lnTo>
                  <a:lnTo>
                    <a:pt x="2256" y="410"/>
                  </a:lnTo>
                  <a:close/>
                  <a:moveTo>
                    <a:pt x="5503" y="410"/>
                  </a:moveTo>
                  <a:lnTo>
                    <a:pt x="5503" y="1948"/>
                  </a:lnTo>
                  <a:lnTo>
                    <a:pt x="4135" y="1948"/>
                  </a:lnTo>
                  <a:lnTo>
                    <a:pt x="4135" y="410"/>
                  </a:lnTo>
                  <a:close/>
                  <a:moveTo>
                    <a:pt x="5503" y="2359"/>
                  </a:moveTo>
                  <a:lnTo>
                    <a:pt x="5503" y="4477"/>
                  </a:lnTo>
                  <a:lnTo>
                    <a:pt x="4135" y="4477"/>
                  </a:lnTo>
                  <a:lnTo>
                    <a:pt x="4135" y="2359"/>
                  </a:lnTo>
                  <a:close/>
                  <a:moveTo>
                    <a:pt x="1880" y="2393"/>
                  </a:moveTo>
                  <a:lnTo>
                    <a:pt x="1880" y="4512"/>
                  </a:lnTo>
                  <a:lnTo>
                    <a:pt x="376" y="4512"/>
                  </a:lnTo>
                  <a:lnTo>
                    <a:pt x="376" y="2393"/>
                  </a:lnTo>
                  <a:close/>
                  <a:moveTo>
                    <a:pt x="3691" y="2393"/>
                  </a:moveTo>
                  <a:lnTo>
                    <a:pt x="3691" y="4512"/>
                  </a:lnTo>
                  <a:lnTo>
                    <a:pt x="2256" y="4512"/>
                  </a:lnTo>
                  <a:lnTo>
                    <a:pt x="2256" y="2393"/>
                  </a:lnTo>
                  <a:close/>
                  <a:moveTo>
                    <a:pt x="1880" y="4922"/>
                  </a:moveTo>
                  <a:lnTo>
                    <a:pt x="1880" y="6426"/>
                  </a:lnTo>
                  <a:lnTo>
                    <a:pt x="376" y="6426"/>
                  </a:lnTo>
                  <a:lnTo>
                    <a:pt x="376" y="4922"/>
                  </a:lnTo>
                  <a:close/>
                  <a:moveTo>
                    <a:pt x="3691" y="4922"/>
                  </a:moveTo>
                  <a:lnTo>
                    <a:pt x="3691" y="6426"/>
                  </a:lnTo>
                  <a:lnTo>
                    <a:pt x="2256" y="6426"/>
                  </a:lnTo>
                  <a:lnTo>
                    <a:pt x="2256" y="4922"/>
                  </a:lnTo>
                  <a:close/>
                  <a:moveTo>
                    <a:pt x="5503" y="4922"/>
                  </a:moveTo>
                  <a:lnTo>
                    <a:pt x="5503" y="6426"/>
                  </a:lnTo>
                  <a:lnTo>
                    <a:pt x="4135" y="6426"/>
                  </a:lnTo>
                  <a:lnTo>
                    <a:pt x="4135" y="4922"/>
                  </a:lnTo>
                  <a:close/>
                  <a:moveTo>
                    <a:pt x="0" y="0"/>
                  </a:moveTo>
                  <a:lnTo>
                    <a:pt x="0" y="376"/>
                  </a:lnTo>
                  <a:lnTo>
                    <a:pt x="0" y="6426"/>
                  </a:lnTo>
                  <a:lnTo>
                    <a:pt x="0" y="6836"/>
                  </a:lnTo>
                  <a:lnTo>
                    <a:pt x="5878" y="6836"/>
                  </a:lnTo>
                  <a:lnTo>
                    <a:pt x="5878" y="6426"/>
                  </a:lnTo>
                  <a:lnTo>
                    <a:pt x="5878" y="376"/>
                  </a:lnTo>
                  <a:lnTo>
                    <a:pt x="58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7"/>
            <p:cNvSpPr/>
            <p:nvPr/>
          </p:nvSpPr>
          <p:spPr>
            <a:xfrm>
              <a:off x="6735475" y="3955876"/>
              <a:ext cx="107270" cy="126581"/>
            </a:xfrm>
            <a:custGeom>
              <a:avLst/>
              <a:gdLst/>
              <a:ahLst/>
              <a:cxnLst/>
              <a:rect l="l" t="t" r="r" b="b"/>
              <a:pathLst>
                <a:path w="5127" h="6050" extrusionOk="0">
                  <a:moveTo>
                    <a:pt x="1" y="1"/>
                  </a:moveTo>
                  <a:lnTo>
                    <a:pt x="1" y="6050"/>
                  </a:lnTo>
                  <a:lnTo>
                    <a:pt x="5127" y="6050"/>
                  </a:lnTo>
                  <a:lnTo>
                    <a:pt x="51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6727608" y="3948009"/>
              <a:ext cx="123736" cy="143047"/>
            </a:xfrm>
            <a:custGeom>
              <a:avLst/>
              <a:gdLst/>
              <a:ahLst/>
              <a:cxnLst/>
              <a:rect l="l" t="t" r="r" b="b"/>
              <a:pathLst>
                <a:path w="5914" h="6837" extrusionOk="0">
                  <a:moveTo>
                    <a:pt x="1880" y="377"/>
                  </a:moveTo>
                  <a:lnTo>
                    <a:pt x="1880" y="1915"/>
                  </a:lnTo>
                  <a:lnTo>
                    <a:pt x="377" y="1915"/>
                  </a:lnTo>
                  <a:lnTo>
                    <a:pt x="377" y="377"/>
                  </a:lnTo>
                  <a:close/>
                  <a:moveTo>
                    <a:pt x="3726" y="411"/>
                  </a:moveTo>
                  <a:lnTo>
                    <a:pt x="3726" y="1949"/>
                  </a:lnTo>
                  <a:lnTo>
                    <a:pt x="2256" y="1949"/>
                  </a:lnTo>
                  <a:lnTo>
                    <a:pt x="2256" y="411"/>
                  </a:lnTo>
                  <a:close/>
                  <a:moveTo>
                    <a:pt x="5503" y="411"/>
                  </a:moveTo>
                  <a:lnTo>
                    <a:pt x="5503" y="1949"/>
                  </a:lnTo>
                  <a:lnTo>
                    <a:pt x="4136" y="1949"/>
                  </a:lnTo>
                  <a:lnTo>
                    <a:pt x="4136" y="411"/>
                  </a:lnTo>
                  <a:close/>
                  <a:moveTo>
                    <a:pt x="1880" y="2359"/>
                  </a:moveTo>
                  <a:lnTo>
                    <a:pt x="1880" y="4478"/>
                  </a:lnTo>
                  <a:lnTo>
                    <a:pt x="377" y="4478"/>
                  </a:lnTo>
                  <a:lnTo>
                    <a:pt x="377" y="2359"/>
                  </a:lnTo>
                  <a:close/>
                  <a:moveTo>
                    <a:pt x="3726" y="2359"/>
                  </a:moveTo>
                  <a:lnTo>
                    <a:pt x="3726" y="4478"/>
                  </a:lnTo>
                  <a:lnTo>
                    <a:pt x="2256" y="4478"/>
                  </a:lnTo>
                  <a:lnTo>
                    <a:pt x="2256" y="2359"/>
                  </a:lnTo>
                  <a:close/>
                  <a:moveTo>
                    <a:pt x="5503" y="2359"/>
                  </a:moveTo>
                  <a:lnTo>
                    <a:pt x="5503" y="4478"/>
                  </a:lnTo>
                  <a:lnTo>
                    <a:pt x="4136" y="4478"/>
                  </a:lnTo>
                  <a:lnTo>
                    <a:pt x="4136" y="2359"/>
                  </a:lnTo>
                  <a:close/>
                  <a:moveTo>
                    <a:pt x="1880" y="4922"/>
                  </a:moveTo>
                  <a:lnTo>
                    <a:pt x="1880" y="6460"/>
                  </a:lnTo>
                  <a:lnTo>
                    <a:pt x="377" y="6460"/>
                  </a:lnTo>
                  <a:lnTo>
                    <a:pt x="377" y="4922"/>
                  </a:lnTo>
                  <a:close/>
                  <a:moveTo>
                    <a:pt x="3726" y="4922"/>
                  </a:moveTo>
                  <a:lnTo>
                    <a:pt x="3726" y="6460"/>
                  </a:lnTo>
                  <a:lnTo>
                    <a:pt x="2256" y="6460"/>
                  </a:lnTo>
                  <a:lnTo>
                    <a:pt x="2256" y="4922"/>
                  </a:lnTo>
                  <a:close/>
                  <a:moveTo>
                    <a:pt x="5503" y="4922"/>
                  </a:moveTo>
                  <a:lnTo>
                    <a:pt x="5503" y="6460"/>
                  </a:lnTo>
                  <a:lnTo>
                    <a:pt x="4136" y="6460"/>
                  </a:lnTo>
                  <a:lnTo>
                    <a:pt x="4136" y="4922"/>
                  </a:lnTo>
                  <a:close/>
                  <a:moveTo>
                    <a:pt x="1" y="1"/>
                  </a:moveTo>
                  <a:lnTo>
                    <a:pt x="1" y="377"/>
                  </a:lnTo>
                  <a:lnTo>
                    <a:pt x="1" y="6460"/>
                  </a:lnTo>
                  <a:lnTo>
                    <a:pt x="1" y="6836"/>
                  </a:lnTo>
                  <a:lnTo>
                    <a:pt x="5913" y="6836"/>
                  </a:lnTo>
                  <a:lnTo>
                    <a:pt x="5913" y="6460"/>
                  </a:lnTo>
                  <a:lnTo>
                    <a:pt x="5913" y="377"/>
                  </a:lnTo>
                  <a:lnTo>
                    <a:pt x="59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p:nvPr/>
          </p:nvSpPr>
          <p:spPr>
            <a:xfrm>
              <a:off x="6499368" y="3955876"/>
              <a:ext cx="107291" cy="126581"/>
            </a:xfrm>
            <a:custGeom>
              <a:avLst/>
              <a:gdLst/>
              <a:ahLst/>
              <a:cxnLst/>
              <a:rect l="l" t="t" r="r" b="b"/>
              <a:pathLst>
                <a:path w="5128" h="6050" extrusionOk="0">
                  <a:moveTo>
                    <a:pt x="1" y="1"/>
                  </a:moveTo>
                  <a:lnTo>
                    <a:pt x="1" y="6050"/>
                  </a:lnTo>
                  <a:lnTo>
                    <a:pt x="5127" y="6050"/>
                  </a:lnTo>
                  <a:lnTo>
                    <a:pt x="51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7"/>
            <p:cNvSpPr/>
            <p:nvPr/>
          </p:nvSpPr>
          <p:spPr>
            <a:xfrm>
              <a:off x="6491502" y="3948009"/>
              <a:ext cx="123024" cy="143047"/>
            </a:xfrm>
            <a:custGeom>
              <a:avLst/>
              <a:gdLst/>
              <a:ahLst/>
              <a:cxnLst/>
              <a:rect l="l" t="t" r="r" b="b"/>
              <a:pathLst>
                <a:path w="5880" h="6837" extrusionOk="0">
                  <a:moveTo>
                    <a:pt x="1881" y="377"/>
                  </a:moveTo>
                  <a:lnTo>
                    <a:pt x="1881" y="1915"/>
                  </a:lnTo>
                  <a:lnTo>
                    <a:pt x="377" y="1915"/>
                  </a:lnTo>
                  <a:lnTo>
                    <a:pt x="377" y="377"/>
                  </a:lnTo>
                  <a:close/>
                  <a:moveTo>
                    <a:pt x="3726" y="411"/>
                  </a:moveTo>
                  <a:lnTo>
                    <a:pt x="3726" y="1949"/>
                  </a:lnTo>
                  <a:lnTo>
                    <a:pt x="2257" y="1949"/>
                  </a:lnTo>
                  <a:lnTo>
                    <a:pt x="2257" y="411"/>
                  </a:lnTo>
                  <a:close/>
                  <a:moveTo>
                    <a:pt x="5503" y="411"/>
                  </a:moveTo>
                  <a:lnTo>
                    <a:pt x="5503" y="1949"/>
                  </a:lnTo>
                  <a:lnTo>
                    <a:pt x="4136" y="1949"/>
                  </a:lnTo>
                  <a:lnTo>
                    <a:pt x="4136" y="411"/>
                  </a:lnTo>
                  <a:close/>
                  <a:moveTo>
                    <a:pt x="1881" y="2359"/>
                  </a:moveTo>
                  <a:lnTo>
                    <a:pt x="1881" y="4478"/>
                  </a:lnTo>
                  <a:lnTo>
                    <a:pt x="377" y="4478"/>
                  </a:lnTo>
                  <a:lnTo>
                    <a:pt x="377" y="2359"/>
                  </a:lnTo>
                  <a:close/>
                  <a:moveTo>
                    <a:pt x="3726" y="2359"/>
                  </a:moveTo>
                  <a:lnTo>
                    <a:pt x="3726" y="4478"/>
                  </a:lnTo>
                  <a:lnTo>
                    <a:pt x="2257" y="4478"/>
                  </a:lnTo>
                  <a:lnTo>
                    <a:pt x="2257" y="2359"/>
                  </a:lnTo>
                  <a:close/>
                  <a:moveTo>
                    <a:pt x="5503" y="2359"/>
                  </a:moveTo>
                  <a:lnTo>
                    <a:pt x="5503" y="4478"/>
                  </a:lnTo>
                  <a:lnTo>
                    <a:pt x="4136" y="4478"/>
                  </a:lnTo>
                  <a:lnTo>
                    <a:pt x="4136" y="2359"/>
                  </a:lnTo>
                  <a:close/>
                  <a:moveTo>
                    <a:pt x="1881" y="4922"/>
                  </a:moveTo>
                  <a:lnTo>
                    <a:pt x="1881" y="6460"/>
                  </a:lnTo>
                  <a:lnTo>
                    <a:pt x="377" y="6460"/>
                  </a:lnTo>
                  <a:lnTo>
                    <a:pt x="377" y="4922"/>
                  </a:lnTo>
                  <a:close/>
                  <a:moveTo>
                    <a:pt x="3726" y="4922"/>
                  </a:moveTo>
                  <a:lnTo>
                    <a:pt x="3726" y="6460"/>
                  </a:lnTo>
                  <a:lnTo>
                    <a:pt x="2257" y="6460"/>
                  </a:lnTo>
                  <a:lnTo>
                    <a:pt x="2257" y="4922"/>
                  </a:lnTo>
                  <a:close/>
                  <a:moveTo>
                    <a:pt x="5503" y="4922"/>
                  </a:moveTo>
                  <a:lnTo>
                    <a:pt x="5503" y="6460"/>
                  </a:lnTo>
                  <a:lnTo>
                    <a:pt x="4136" y="6460"/>
                  </a:lnTo>
                  <a:lnTo>
                    <a:pt x="4136" y="4922"/>
                  </a:lnTo>
                  <a:close/>
                  <a:moveTo>
                    <a:pt x="1" y="1"/>
                  </a:moveTo>
                  <a:lnTo>
                    <a:pt x="1" y="377"/>
                  </a:lnTo>
                  <a:lnTo>
                    <a:pt x="1" y="6460"/>
                  </a:lnTo>
                  <a:lnTo>
                    <a:pt x="1" y="6836"/>
                  </a:lnTo>
                  <a:lnTo>
                    <a:pt x="5879" y="6836"/>
                  </a:lnTo>
                  <a:lnTo>
                    <a:pt x="5879" y="6460"/>
                  </a:lnTo>
                  <a:lnTo>
                    <a:pt x="5879" y="377"/>
                  </a:lnTo>
                  <a:lnTo>
                    <a:pt x="5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7"/>
            <p:cNvSpPr/>
            <p:nvPr/>
          </p:nvSpPr>
          <p:spPr>
            <a:xfrm>
              <a:off x="6267150" y="3955876"/>
              <a:ext cx="107270" cy="126581"/>
            </a:xfrm>
            <a:custGeom>
              <a:avLst/>
              <a:gdLst/>
              <a:ahLst/>
              <a:cxnLst/>
              <a:rect l="l" t="t" r="r" b="b"/>
              <a:pathLst>
                <a:path w="5127" h="6050" extrusionOk="0">
                  <a:moveTo>
                    <a:pt x="0" y="1"/>
                  </a:moveTo>
                  <a:lnTo>
                    <a:pt x="0" y="6050"/>
                  </a:lnTo>
                  <a:lnTo>
                    <a:pt x="5127" y="6050"/>
                  </a:lnTo>
                  <a:lnTo>
                    <a:pt x="51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7"/>
            <p:cNvSpPr/>
            <p:nvPr/>
          </p:nvSpPr>
          <p:spPr>
            <a:xfrm>
              <a:off x="6259283" y="3948009"/>
              <a:ext cx="123003" cy="143047"/>
            </a:xfrm>
            <a:custGeom>
              <a:avLst/>
              <a:gdLst/>
              <a:ahLst/>
              <a:cxnLst/>
              <a:rect l="l" t="t" r="r" b="b"/>
              <a:pathLst>
                <a:path w="5879" h="6837" extrusionOk="0">
                  <a:moveTo>
                    <a:pt x="1880" y="377"/>
                  </a:moveTo>
                  <a:lnTo>
                    <a:pt x="1880" y="1915"/>
                  </a:lnTo>
                  <a:lnTo>
                    <a:pt x="376" y="1915"/>
                  </a:lnTo>
                  <a:lnTo>
                    <a:pt x="376" y="377"/>
                  </a:lnTo>
                  <a:close/>
                  <a:moveTo>
                    <a:pt x="3691" y="411"/>
                  </a:moveTo>
                  <a:lnTo>
                    <a:pt x="3691" y="1949"/>
                  </a:lnTo>
                  <a:lnTo>
                    <a:pt x="2256" y="1949"/>
                  </a:lnTo>
                  <a:lnTo>
                    <a:pt x="2256" y="411"/>
                  </a:lnTo>
                  <a:close/>
                  <a:moveTo>
                    <a:pt x="5503" y="411"/>
                  </a:moveTo>
                  <a:lnTo>
                    <a:pt x="5503" y="1949"/>
                  </a:lnTo>
                  <a:lnTo>
                    <a:pt x="4135" y="1949"/>
                  </a:lnTo>
                  <a:lnTo>
                    <a:pt x="4135" y="411"/>
                  </a:lnTo>
                  <a:close/>
                  <a:moveTo>
                    <a:pt x="1880" y="2359"/>
                  </a:moveTo>
                  <a:lnTo>
                    <a:pt x="1880" y="4478"/>
                  </a:lnTo>
                  <a:lnTo>
                    <a:pt x="376" y="4478"/>
                  </a:lnTo>
                  <a:lnTo>
                    <a:pt x="376" y="2359"/>
                  </a:lnTo>
                  <a:close/>
                  <a:moveTo>
                    <a:pt x="3691" y="2359"/>
                  </a:moveTo>
                  <a:lnTo>
                    <a:pt x="3691" y="4478"/>
                  </a:lnTo>
                  <a:lnTo>
                    <a:pt x="2256" y="4478"/>
                  </a:lnTo>
                  <a:lnTo>
                    <a:pt x="2256" y="2359"/>
                  </a:lnTo>
                  <a:close/>
                  <a:moveTo>
                    <a:pt x="5503" y="2359"/>
                  </a:moveTo>
                  <a:lnTo>
                    <a:pt x="5503" y="4478"/>
                  </a:lnTo>
                  <a:lnTo>
                    <a:pt x="4135" y="4478"/>
                  </a:lnTo>
                  <a:lnTo>
                    <a:pt x="4135" y="2359"/>
                  </a:lnTo>
                  <a:close/>
                  <a:moveTo>
                    <a:pt x="1880" y="4922"/>
                  </a:moveTo>
                  <a:lnTo>
                    <a:pt x="1880" y="6460"/>
                  </a:lnTo>
                  <a:lnTo>
                    <a:pt x="376" y="6460"/>
                  </a:lnTo>
                  <a:lnTo>
                    <a:pt x="376" y="4922"/>
                  </a:lnTo>
                  <a:close/>
                  <a:moveTo>
                    <a:pt x="3691" y="4922"/>
                  </a:moveTo>
                  <a:lnTo>
                    <a:pt x="3691" y="6460"/>
                  </a:lnTo>
                  <a:lnTo>
                    <a:pt x="2256" y="6460"/>
                  </a:lnTo>
                  <a:lnTo>
                    <a:pt x="2256" y="4922"/>
                  </a:lnTo>
                  <a:close/>
                  <a:moveTo>
                    <a:pt x="5503" y="4922"/>
                  </a:moveTo>
                  <a:lnTo>
                    <a:pt x="5503" y="6460"/>
                  </a:lnTo>
                  <a:lnTo>
                    <a:pt x="4135" y="6460"/>
                  </a:lnTo>
                  <a:lnTo>
                    <a:pt x="4135" y="4922"/>
                  </a:lnTo>
                  <a:close/>
                  <a:moveTo>
                    <a:pt x="0" y="1"/>
                  </a:moveTo>
                  <a:lnTo>
                    <a:pt x="0" y="377"/>
                  </a:lnTo>
                  <a:lnTo>
                    <a:pt x="0" y="6460"/>
                  </a:lnTo>
                  <a:lnTo>
                    <a:pt x="0" y="6836"/>
                  </a:lnTo>
                  <a:lnTo>
                    <a:pt x="5878" y="6836"/>
                  </a:lnTo>
                  <a:lnTo>
                    <a:pt x="5878" y="6460"/>
                  </a:lnTo>
                  <a:lnTo>
                    <a:pt x="5878" y="377"/>
                  </a:lnTo>
                  <a:lnTo>
                    <a:pt x="5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6008131" y="3388897"/>
              <a:ext cx="1084057" cy="338798"/>
            </a:xfrm>
            <a:custGeom>
              <a:avLst/>
              <a:gdLst/>
              <a:ahLst/>
              <a:cxnLst/>
              <a:rect l="l" t="t" r="r" b="b"/>
              <a:pathLst>
                <a:path w="51813" h="16193" extrusionOk="0">
                  <a:moveTo>
                    <a:pt x="26043" y="0"/>
                  </a:moveTo>
                  <a:lnTo>
                    <a:pt x="376" y="12133"/>
                  </a:lnTo>
                  <a:cubicBezTo>
                    <a:pt x="103" y="12372"/>
                    <a:pt x="1" y="12645"/>
                    <a:pt x="1" y="12953"/>
                  </a:cubicBezTo>
                  <a:lnTo>
                    <a:pt x="1" y="15140"/>
                  </a:lnTo>
                  <a:cubicBezTo>
                    <a:pt x="1" y="15769"/>
                    <a:pt x="514" y="16193"/>
                    <a:pt x="1057" y="16193"/>
                  </a:cubicBezTo>
                  <a:cubicBezTo>
                    <a:pt x="1281" y="16193"/>
                    <a:pt x="1510" y="16120"/>
                    <a:pt x="1709" y="15961"/>
                  </a:cubicBezTo>
                  <a:lnTo>
                    <a:pt x="25394" y="5468"/>
                  </a:lnTo>
                  <a:cubicBezTo>
                    <a:pt x="25599" y="5298"/>
                    <a:pt x="25838" y="5212"/>
                    <a:pt x="26077" y="5212"/>
                  </a:cubicBezTo>
                  <a:cubicBezTo>
                    <a:pt x="26316" y="5212"/>
                    <a:pt x="26556" y="5298"/>
                    <a:pt x="26761" y="5468"/>
                  </a:cubicBezTo>
                  <a:lnTo>
                    <a:pt x="50103" y="15961"/>
                  </a:lnTo>
                  <a:cubicBezTo>
                    <a:pt x="50303" y="16120"/>
                    <a:pt x="50532" y="16193"/>
                    <a:pt x="50756" y="16193"/>
                  </a:cubicBezTo>
                  <a:cubicBezTo>
                    <a:pt x="51299" y="16193"/>
                    <a:pt x="51812" y="15769"/>
                    <a:pt x="51812" y="15140"/>
                  </a:cubicBezTo>
                  <a:lnTo>
                    <a:pt x="51812" y="12782"/>
                  </a:lnTo>
                  <a:lnTo>
                    <a:pt x="51778" y="12782"/>
                  </a:lnTo>
                  <a:cubicBezTo>
                    <a:pt x="51778" y="12475"/>
                    <a:pt x="51641" y="12133"/>
                    <a:pt x="51368" y="11962"/>
                  </a:cubicBezTo>
                  <a:lnTo>
                    <a:pt x="26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6545147" y="3377452"/>
              <a:ext cx="15022" cy="3599"/>
            </a:xfrm>
            <a:custGeom>
              <a:avLst/>
              <a:gdLst/>
              <a:ahLst/>
              <a:cxnLst/>
              <a:rect l="l" t="t" r="r" b="b"/>
              <a:pathLst>
                <a:path w="718" h="172" extrusionOk="0">
                  <a:moveTo>
                    <a:pt x="376" y="0"/>
                  </a:moveTo>
                  <a:lnTo>
                    <a:pt x="0" y="171"/>
                  </a:lnTo>
                  <a:lnTo>
                    <a:pt x="718" y="171"/>
                  </a:lnTo>
                  <a:lnTo>
                    <a:pt x="376" y="0"/>
                  </a:lnTo>
                  <a:close/>
                </a:path>
              </a:pathLst>
            </a:custGeom>
            <a:solidFill>
              <a:srgbClr val="D7D6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7059985" y="3713529"/>
              <a:ext cx="6444" cy="2155"/>
            </a:xfrm>
            <a:custGeom>
              <a:avLst/>
              <a:gdLst/>
              <a:ahLst/>
              <a:cxnLst/>
              <a:rect l="l" t="t" r="r" b="b"/>
              <a:pathLst>
                <a:path w="308" h="103" extrusionOk="0">
                  <a:moveTo>
                    <a:pt x="0" y="0"/>
                  </a:moveTo>
                  <a:cubicBezTo>
                    <a:pt x="69" y="35"/>
                    <a:pt x="205" y="103"/>
                    <a:pt x="308" y="103"/>
                  </a:cubicBezTo>
                  <a:cubicBezTo>
                    <a:pt x="205" y="35"/>
                    <a:pt x="69" y="35"/>
                    <a:pt x="0" y="0"/>
                  </a:cubicBezTo>
                  <a:close/>
                </a:path>
              </a:pathLst>
            </a:custGeom>
            <a:solidFill>
              <a:srgbClr val="D7D6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6031731" y="3713529"/>
              <a:ext cx="6444" cy="2155"/>
            </a:xfrm>
            <a:custGeom>
              <a:avLst/>
              <a:gdLst/>
              <a:ahLst/>
              <a:cxnLst/>
              <a:rect l="l" t="t" r="r" b="b"/>
              <a:pathLst>
                <a:path w="308" h="103" extrusionOk="0">
                  <a:moveTo>
                    <a:pt x="308" y="0"/>
                  </a:moveTo>
                  <a:lnTo>
                    <a:pt x="308" y="0"/>
                  </a:lnTo>
                  <a:cubicBezTo>
                    <a:pt x="281" y="7"/>
                    <a:pt x="256" y="15"/>
                    <a:pt x="234" y="24"/>
                  </a:cubicBezTo>
                  <a:lnTo>
                    <a:pt x="234" y="24"/>
                  </a:lnTo>
                  <a:cubicBezTo>
                    <a:pt x="263" y="17"/>
                    <a:pt x="288" y="10"/>
                    <a:pt x="308" y="0"/>
                  </a:cubicBezTo>
                  <a:close/>
                  <a:moveTo>
                    <a:pt x="234" y="24"/>
                  </a:moveTo>
                  <a:cubicBezTo>
                    <a:pt x="163" y="40"/>
                    <a:pt x="73" y="54"/>
                    <a:pt x="0" y="103"/>
                  </a:cubicBezTo>
                  <a:cubicBezTo>
                    <a:pt x="83" y="103"/>
                    <a:pt x="143" y="59"/>
                    <a:pt x="234" y="24"/>
                  </a:cubicBezTo>
                  <a:close/>
                </a:path>
              </a:pathLst>
            </a:custGeom>
            <a:solidFill>
              <a:srgbClr val="D7D6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7034962" y="3702085"/>
              <a:ext cx="25044" cy="12177"/>
            </a:xfrm>
            <a:custGeom>
              <a:avLst/>
              <a:gdLst/>
              <a:ahLst/>
              <a:cxnLst/>
              <a:rect l="l" t="t" r="r" b="b"/>
              <a:pathLst>
                <a:path w="1197" h="582" extrusionOk="0">
                  <a:moveTo>
                    <a:pt x="0" y="1"/>
                  </a:moveTo>
                  <a:lnTo>
                    <a:pt x="0" y="1"/>
                  </a:lnTo>
                  <a:cubicBezTo>
                    <a:pt x="350" y="223"/>
                    <a:pt x="700" y="387"/>
                    <a:pt x="1105" y="546"/>
                  </a:cubicBezTo>
                  <a:lnTo>
                    <a:pt x="1105" y="546"/>
                  </a:lnTo>
                  <a:cubicBezTo>
                    <a:pt x="1052" y="521"/>
                    <a:pt x="1014" y="490"/>
                    <a:pt x="991" y="445"/>
                  </a:cubicBezTo>
                  <a:lnTo>
                    <a:pt x="0" y="1"/>
                  </a:lnTo>
                  <a:close/>
                  <a:moveTo>
                    <a:pt x="1105" y="546"/>
                  </a:moveTo>
                  <a:cubicBezTo>
                    <a:pt x="1132" y="559"/>
                    <a:pt x="1162" y="570"/>
                    <a:pt x="1196" y="582"/>
                  </a:cubicBezTo>
                  <a:cubicBezTo>
                    <a:pt x="1166" y="570"/>
                    <a:pt x="1135" y="558"/>
                    <a:pt x="1105" y="546"/>
                  </a:cubicBezTo>
                  <a:close/>
                </a:path>
              </a:pathLst>
            </a:custGeom>
            <a:solidFill>
              <a:srgbClr val="D7D6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6778496" y="4280569"/>
              <a:ext cx="191650" cy="126581"/>
            </a:xfrm>
            <a:custGeom>
              <a:avLst/>
              <a:gdLst/>
              <a:ahLst/>
              <a:cxnLst/>
              <a:rect l="l" t="t" r="r" b="b"/>
              <a:pathLst>
                <a:path w="9160" h="6050" extrusionOk="0">
                  <a:moveTo>
                    <a:pt x="1" y="0"/>
                  </a:moveTo>
                  <a:lnTo>
                    <a:pt x="1" y="6050"/>
                  </a:lnTo>
                  <a:lnTo>
                    <a:pt x="9160" y="6050"/>
                  </a:lnTo>
                  <a:lnTo>
                    <a:pt x="91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6770629" y="4271280"/>
              <a:ext cx="208116" cy="143026"/>
            </a:xfrm>
            <a:custGeom>
              <a:avLst/>
              <a:gdLst/>
              <a:ahLst/>
              <a:cxnLst/>
              <a:rect l="l" t="t" r="r" b="b"/>
              <a:pathLst>
                <a:path w="9947" h="6836" extrusionOk="0">
                  <a:moveTo>
                    <a:pt x="2427" y="820"/>
                  </a:moveTo>
                  <a:lnTo>
                    <a:pt x="2427" y="1948"/>
                  </a:lnTo>
                  <a:lnTo>
                    <a:pt x="821" y="1948"/>
                  </a:lnTo>
                  <a:lnTo>
                    <a:pt x="821" y="820"/>
                  </a:lnTo>
                  <a:close/>
                  <a:moveTo>
                    <a:pt x="7212" y="820"/>
                  </a:moveTo>
                  <a:lnTo>
                    <a:pt x="7212" y="1948"/>
                  </a:lnTo>
                  <a:lnTo>
                    <a:pt x="5264" y="1948"/>
                  </a:lnTo>
                  <a:lnTo>
                    <a:pt x="5264" y="820"/>
                  </a:lnTo>
                  <a:close/>
                  <a:moveTo>
                    <a:pt x="4444" y="820"/>
                  </a:moveTo>
                  <a:lnTo>
                    <a:pt x="4444" y="1982"/>
                  </a:lnTo>
                  <a:lnTo>
                    <a:pt x="2837" y="1982"/>
                  </a:lnTo>
                  <a:lnTo>
                    <a:pt x="2837" y="820"/>
                  </a:lnTo>
                  <a:close/>
                  <a:moveTo>
                    <a:pt x="9160" y="820"/>
                  </a:moveTo>
                  <a:lnTo>
                    <a:pt x="9160" y="1982"/>
                  </a:lnTo>
                  <a:lnTo>
                    <a:pt x="7656" y="1982"/>
                  </a:lnTo>
                  <a:lnTo>
                    <a:pt x="7656" y="820"/>
                  </a:lnTo>
                  <a:close/>
                  <a:moveTo>
                    <a:pt x="4444" y="2358"/>
                  </a:moveTo>
                  <a:lnTo>
                    <a:pt x="4444" y="4477"/>
                  </a:lnTo>
                  <a:lnTo>
                    <a:pt x="2837" y="4477"/>
                  </a:lnTo>
                  <a:lnTo>
                    <a:pt x="2837" y="2358"/>
                  </a:lnTo>
                  <a:close/>
                  <a:moveTo>
                    <a:pt x="9160" y="2358"/>
                  </a:moveTo>
                  <a:lnTo>
                    <a:pt x="9160" y="4477"/>
                  </a:lnTo>
                  <a:lnTo>
                    <a:pt x="7656" y="4477"/>
                  </a:lnTo>
                  <a:lnTo>
                    <a:pt x="7656" y="2358"/>
                  </a:lnTo>
                  <a:close/>
                  <a:moveTo>
                    <a:pt x="2427" y="2392"/>
                  </a:moveTo>
                  <a:lnTo>
                    <a:pt x="2427" y="4545"/>
                  </a:lnTo>
                  <a:lnTo>
                    <a:pt x="821" y="4545"/>
                  </a:lnTo>
                  <a:lnTo>
                    <a:pt x="821" y="2392"/>
                  </a:lnTo>
                  <a:close/>
                  <a:moveTo>
                    <a:pt x="7212" y="2392"/>
                  </a:moveTo>
                  <a:lnTo>
                    <a:pt x="7212" y="4545"/>
                  </a:lnTo>
                  <a:lnTo>
                    <a:pt x="5264" y="4545"/>
                  </a:lnTo>
                  <a:lnTo>
                    <a:pt x="5264" y="2392"/>
                  </a:lnTo>
                  <a:close/>
                  <a:moveTo>
                    <a:pt x="2393" y="4921"/>
                  </a:moveTo>
                  <a:lnTo>
                    <a:pt x="2393" y="6083"/>
                  </a:lnTo>
                  <a:lnTo>
                    <a:pt x="787" y="6083"/>
                  </a:lnTo>
                  <a:lnTo>
                    <a:pt x="787" y="4921"/>
                  </a:lnTo>
                  <a:close/>
                  <a:moveTo>
                    <a:pt x="4444" y="4921"/>
                  </a:moveTo>
                  <a:lnTo>
                    <a:pt x="4444" y="6083"/>
                  </a:lnTo>
                  <a:lnTo>
                    <a:pt x="2837" y="6083"/>
                  </a:lnTo>
                  <a:lnTo>
                    <a:pt x="2837" y="4921"/>
                  </a:lnTo>
                  <a:close/>
                  <a:moveTo>
                    <a:pt x="7212" y="4921"/>
                  </a:moveTo>
                  <a:lnTo>
                    <a:pt x="7212" y="6083"/>
                  </a:lnTo>
                  <a:lnTo>
                    <a:pt x="5264" y="6083"/>
                  </a:lnTo>
                  <a:lnTo>
                    <a:pt x="5264" y="4921"/>
                  </a:lnTo>
                  <a:close/>
                  <a:moveTo>
                    <a:pt x="9160" y="4921"/>
                  </a:moveTo>
                  <a:lnTo>
                    <a:pt x="9160" y="6083"/>
                  </a:lnTo>
                  <a:lnTo>
                    <a:pt x="7656" y="6083"/>
                  </a:lnTo>
                  <a:lnTo>
                    <a:pt x="7656" y="4921"/>
                  </a:lnTo>
                  <a:close/>
                  <a:moveTo>
                    <a:pt x="1" y="0"/>
                  </a:moveTo>
                  <a:lnTo>
                    <a:pt x="1" y="6835"/>
                  </a:lnTo>
                  <a:lnTo>
                    <a:pt x="9946" y="6835"/>
                  </a:lnTo>
                  <a:lnTo>
                    <a:pt x="99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a:off x="6138742" y="4280569"/>
              <a:ext cx="190939" cy="126581"/>
            </a:xfrm>
            <a:custGeom>
              <a:avLst/>
              <a:gdLst/>
              <a:ahLst/>
              <a:cxnLst/>
              <a:rect l="l" t="t" r="r" b="b"/>
              <a:pathLst>
                <a:path w="9126" h="6050" extrusionOk="0">
                  <a:moveTo>
                    <a:pt x="1" y="0"/>
                  </a:moveTo>
                  <a:lnTo>
                    <a:pt x="1" y="6050"/>
                  </a:lnTo>
                  <a:lnTo>
                    <a:pt x="9126" y="6050"/>
                  </a:lnTo>
                  <a:lnTo>
                    <a:pt x="91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6130163" y="4271280"/>
              <a:ext cx="208116" cy="143026"/>
            </a:xfrm>
            <a:custGeom>
              <a:avLst/>
              <a:gdLst/>
              <a:ahLst/>
              <a:cxnLst/>
              <a:rect l="l" t="t" r="r" b="b"/>
              <a:pathLst>
                <a:path w="9947" h="6836" extrusionOk="0">
                  <a:moveTo>
                    <a:pt x="2427" y="820"/>
                  </a:moveTo>
                  <a:lnTo>
                    <a:pt x="2427" y="1948"/>
                  </a:lnTo>
                  <a:lnTo>
                    <a:pt x="787" y="1948"/>
                  </a:lnTo>
                  <a:lnTo>
                    <a:pt x="787" y="820"/>
                  </a:lnTo>
                  <a:close/>
                  <a:moveTo>
                    <a:pt x="7246" y="820"/>
                  </a:moveTo>
                  <a:lnTo>
                    <a:pt x="7246" y="1948"/>
                  </a:lnTo>
                  <a:lnTo>
                    <a:pt x="5298" y="1948"/>
                  </a:lnTo>
                  <a:lnTo>
                    <a:pt x="5298" y="820"/>
                  </a:lnTo>
                  <a:close/>
                  <a:moveTo>
                    <a:pt x="4478" y="820"/>
                  </a:moveTo>
                  <a:lnTo>
                    <a:pt x="4478" y="1982"/>
                  </a:lnTo>
                  <a:lnTo>
                    <a:pt x="2837" y="1982"/>
                  </a:lnTo>
                  <a:lnTo>
                    <a:pt x="2837" y="820"/>
                  </a:lnTo>
                  <a:close/>
                  <a:moveTo>
                    <a:pt x="9160" y="820"/>
                  </a:moveTo>
                  <a:lnTo>
                    <a:pt x="9160" y="1982"/>
                  </a:lnTo>
                  <a:lnTo>
                    <a:pt x="7690" y="1982"/>
                  </a:lnTo>
                  <a:lnTo>
                    <a:pt x="7690" y="820"/>
                  </a:lnTo>
                  <a:close/>
                  <a:moveTo>
                    <a:pt x="4478" y="2358"/>
                  </a:moveTo>
                  <a:lnTo>
                    <a:pt x="4478" y="4477"/>
                  </a:lnTo>
                  <a:lnTo>
                    <a:pt x="2837" y="4477"/>
                  </a:lnTo>
                  <a:lnTo>
                    <a:pt x="2837" y="2358"/>
                  </a:lnTo>
                  <a:close/>
                  <a:moveTo>
                    <a:pt x="9160" y="2358"/>
                  </a:moveTo>
                  <a:lnTo>
                    <a:pt x="9160" y="4477"/>
                  </a:lnTo>
                  <a:lnTo>
                    <a:pt x="7690" y="4477"/>
                  </a:lnTo>
                  <a:lnTo>
                    <a:pt x="7690" y="2358"/>
                  </a:lnTo>
                  <a:close/>
                  <a:moveTo>
                    <a:pt x="2427" y="2392"/>
                  </a:moveTo>
                  <a:lnTo>
                    <a:pt x="2427" y="4545"/>
                  </a:lnTo>
                  <a:lnTo>
                    <a:pt x="787" y="4545"/>
                  </a:lnTo>
                  <a:lnTo>
                    <a:pt x="787" y="2392"/>
                  </a:lnTo>
                  <a:close/>
                  <a:moveTo>
                    <a:pt x="7246" y="2392"/>
                  </a:moveTo>
                  <a:lnTo>
                    <a:pt x="7246" y="4545"/>
                  </a:lnTo>
                  <a:lnTo>
                    <a:pt x="5298" y="4545"/>
                  </a:lnTo>
                  <a:lnTo>
                    <a:pt x="5298" y="2392"/>
                  </a:lnTo>
                  <a:close/>
                  <a:moveTo>
                    <a:pt x="2427" y="4921"/>
                  </a:moveTo>
                  <a:lnTo>
                    <a:pt x="2427" y="6083"/>
                  </a:lnTo>
                  <a:lnTo>
                    <a:pt x="787" y="6083"/>
                  </a:lnTo>
                  <a:lnTo>
                    <a:pt x="787" y="4921"/>
                  </a:lnTo>
                  <a:close/>
                  <a:moveTo>
                    <a:pt x="4478" y="4921"/>
                  </a:moveTo>
                  <a:lnTo>
                    <a:pt x="4478" y="6083"/>
                  </a:lnTo>
                  <a:lnTo>
                    <a:pt x="2837" y="6083"/>
                  </a:lnTo>
                  <a:lnTo>
                    <a:pt x="2837" y="4921"/>
                  </a:lnTo>
                  <a:close/>
                  <a:moveTo>
                    <a:pt x="7246" y="4921"/>
                  </a:moveTo>
                  <a:lnTo>
                    <a:pt x="7246" y="6083"/>
                  </a:lnTo>
                  <a:lnTo>
                    <a:pt x="5298" y="6083"/>
                  </a:lnTo>
                  <a:lnTo>
                    <a:pt x="5298" y="4921"/>
                  </a:lnTo>
                  <a:close/>
                  <a:moveTo>
                    <a:pt x="9160" y="4921"/>
                  </a:moveTo>
                  <a:lnTo>
                    <a:pt x="9160" y="6083"/>
                  </a:lnTo>
                  <a:lnTo>
                    <a:pt x="7690" y="6083"/>
                  </a:lnTo>
                  <a:lnTo>
                    <a:pt x="7690" y="4921"/>
                  </a:lnTo>
                  <a:close/>
                  <a:moveTo>
                    <a:pt x="1" y="0"/>
                  </a:moveTo>
                  <a:lnTo>
                    <a:pt x="1" y="6835"/>
                  </a:lnTo>
                  <a:lnTo>
                    <a:pt x="9946" y="6835"/>
                  </a:lnTo>
                  <a:lnTo>
                    <a:pt x="99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6452188" y="4307015"/>
              <a:ext cx="204517" cy="264607"/>
            </a:xfrm>
            <a:custGeom>
              <a:avLst/>
              <a:gdLst/>
              <a:ahLst/>
              <a:cxnLst/>
              <a:rect l="l" t="t" r="r" b="b"/>
              <a:pathLst>
                <a:path w="9775" h="12647" extrusionOk="0">
                  <a:moveTo>
                    <a:pt x="0" y="1"/>
                  </a:moveTo>
                  <a:lnTo>
                    <a:pt x="0" y="12646"/>
                  </a:lnTo>
                  <a:lnTo>
                    <a:pt x="9775" y="12646"/>
                  </a:lnTo>
                  <a:lnTo>
                    <a:pt x="97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6571593" y="4446463"/>
              <a:ext cx="17910" cy="17889"/>
            </a:xfrm>
            <a:custGeom>
              <a:avLst/>
              <a:gdLst/>
              <a:ahLst/>
              <a:cxnLst/>
              <a:rect l="l" t="t" r="r" b="b"/>
              <a:pathLst>
                <a:path w="856" h="855" extrusionOk="0">
                  <a:moveTo>
                    <a:pt x="445" y="0"/>
                  </a:moveTo>
                  <a:cubicBezTo>
                    <a:pt x="240" y="0"/>
                    <a:pt x="1" y="171"/>
                    <a:pt x="1" y="445"/>
                  </a:cubicBezTo>
                  <a:cubicBezTo>
                    <a:pt x="1" y="650"/>
                    <a:pt x="172" y="855"/>
                    <a:pt x="445" y="855"/>
                  </a:cubicBezTo>
                  <a:cubicBezTo>
                    <a:pt x="650" y="855"/>
                    <a:pt x="855" y="684"/>
                    <a:pt x="855" y="445"/>
                  </a:cubicBezTo>
                  <a:cubicBezTo>
                    <a:pt x="855" y="205"/>
                    <a:pt x="650" y="0"/>
                    <a:pt x="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6452188" y="4307015"/>
              <a:ext cx="204517" cy="264607"/>
            </a:xfrm>
            <a:custGeom>
              <a:avLst/>
              <a:gdLst/>
              <a:ahLst/>
              <a:cxnLst/>
              <a:rect l="l" t="t" r="r" b="b"/>
              <a:pathLst>
                <a:path w="9775" h="12647" extrusionOk="0">
                  <a:moveTo>
                    <a:pt x="0" y="1"/>
                  </a:moveTo>
                  <a:lnTo>
                    <a:pt x="0" y="1812"/>
                  </a:lnTo>
                  <a:lnTo>
                    <a:pt x="7656" y="1812"/>
                  </a:lnTo>
                  <a:lnTo>
                    <a:pt x="7656" y="12646"/>
                  </a:lnTo>
                  <a:lnTo>
                    <a:pt x="9775" y="12646"/>
                  </a:lnTo>
                  <a:lnTo>
                    <a:pt x="97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6653106" y="2814325"/>
              <a:ext cx="327521" cy="477347"/>
            </a:xfrm>
            <a:custGeom>
              <a:avLst/>
              <a:gdLst/>
              <a:ahLst/>
              <a:cxnLst/>
              <a:rect l="l" t="t" r="r" b="b"/>
              <a:pathLst>
                <a:path w="15654" h="22815" extrusionOk="0">
                  <a:moveTo>
                    <a:pt x="5142" y="0"/>
                  </a:moveTo>
                  <a:cubicBezTo>
                    <a:pt x="4750" y="0"/>
                    <a:pt x="4357" y="118"/>
                    <a:pt x="3965" y="258"/>
                  </a:cubicBezTo>
                  <a:cubicBezTo>
                    <a:pt x="2701" y="770"/>
                    <a:pt x="1573" y="1761"/>
                    <a:pt x="889" y="2958"/>
                  </a:cubicBezTo>
                  <a:cubicBezTo>
                    <a:pt x="308" y="4017"/>
                    <a:pt x="35" y="5247"/>
                    <a:pt x="35" y="6512"/>
                  </a:cubicBezTo>
                  <a:cubicBezTo>
                    <a:pt x="1" y="7571"/>
                    <a:pt x="206" y="8733"/>
                    <a:pt x="821" y="9622"/>
                  </a:cubicBezTo>
                  <a:cubicBezTo>
                    <a:pt x="1846" y="11228"/>
                    <a:pt x="3931" y="11878"/>
                    <a:pt x="5811" y="12322"/>
                  </a:cubicBezTo>
                  <a:cubicBezTo>
                    <a:pt x="4717" y="13176"/>
                    <a:pt x="3726" y="14407"/>
                    <a:pt x="3555" y="15808"/>
                  </a:cubicBezTo>
                  <a:cubicBezTo>
                    <a:pt x="3350" y="17209"/>
                    <a:pt x="4102" y="18816"/>
                    <a:pt x="5469" y="19226"/>
                  </a:cubicBezTo>
                  <a:cubicBezTo>
                    <a:pt x="5059" y="19738"/>
                    <a:pt x="4888" y="20524"/>
                    <a:pt x="5059" y="21140"/>
                  </a:cubicBezTo>
                  <a:cubicBezTo>
                    <a:pt x="5161" y="21823"/>
                    <a:pt x="5674" y="22404"/>
                    <a:pt x="6289" y="22677"/>
                  </a:cubicBezTo>
                  <a:lnTo>
                    <a:pt x="11928" y="22814"/>
                  </a:lnTo>
                  <a:cubicBezTo>
                    <a:pt x="12270" y="22814"/>
                    <a:pt x="12133" y="22233"/>
                    <a:pt x="12270" y="21960"/>
                  </a:cubicBezTo>
                  <a:cubicBezTo>
                    <a:pt x="12338" y="21823"/>
                    <a:pt x="12475" y="21755"/>
                    <a:pt x="12612" y="21652"/>
                  </a:cubicBezTo>
                  <a:cubicBezTo>
                    <a:pt x="13159" y="21276"/>
                    <a:pt x="13466" y="20524"/>
                    <a:pt x="13364" y="19841"/>
                  </a:cubicBezTo>
                  <a:cubicBezTo>
                    <a:pt x="13295" y="19157"/>
                    <a:pt x="12851" y="18508"/>
                    <a:pt x="12304" y="18064"/>
                  </a:cubicBezTo>
                  <a:lnTo>
                    <a:pt x="12168" y="17961"/>
                  </a:lnTo>
                  <a:cubicBezTo>
                    <a:pt x="12099" y="17790"/>
                    <a:pt x="12236" y="17619"/>
                    <a:pt x="12338" y="17517"/>
                  </a:cubicBezTo>
                  <a:cubicBezTo>
                    <a:pt x="12954" y="17038"/>
                    <a:pt x="13535" y="16594"/>
                    <a:pt x="14047" y="16013"/>
                  </a:cubicBezTo>
                  <a:cubicBezTo>
                    <a:pt x="15517" y="14373"/>
                    <a:pt x="15654" y="11707"/>
                    <a:pt x="14526" y="9793"/>
                  </a:cubicBezTo>
                  <a:cubicBezTo>
                    <a:pt x="13466" y="7811"/>
                    <a:pt x="11313" y="6580"/>
                    <a:pt x="9092" y="6341"/>
                  </a:cubicBezTo>
                  <a:cubicBezTo>
                    <a:pt x="9228" y="5521"/>
                    <a:pt x="9263" y="4666"/>
                    <a:pt x="9228" y="3812"/>
                  </a:cubicBezTo>
                  <a:cubicBezTo>
                    <a:pt x="9194" y="3334"/>
                    <a:pt x="9160" y="2821"/>
                    <a:pt x="8921" y="2411"/>
                  </a:cubicBezTo>
                  <a:cubicBezTo>
                    <a:pt x="8682" y="1898"/>
                    <a:pt x="8237" y="1488"/>
                    <a:pt x="7793" y="1146"/>
                  </a:cubicBezTo>
                  <a:cubicBezTo>
                    <a:pt x="7041" y="599"/>
                    <a:pt x="6289" y="53"/>
                    <a:pt x="5401" y="18"/>
                  </a:cubicBezTo>
                  <a:cubicBezTo>
                    <a:pt x="5314" y="6"/>
                    <a:pt x="5228" y="0"/>
                    <a:pt x="5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6756798" y="3288783"/>
              <a:ext cx="177360" cy="37912"/>
            </a:xfrm>
            <a:custGeom>
              <a:avLst/>
              <a:gdLst/>
              <a:ahLst/>
              <a:cxnLst/>
              <a:rect l="l" t="t" r="r" b="b"/>
              <a:pathLst>
                <a:path w="8477" h="1812" extrusionOk="0">
                  <a:moveTo>
                    <a:pt x="0" y="0"/>
                  </a:moveTo>
                  <a:lnTo>
                    <a:pt x="0" y="1812"/>
                  </a:lnTo>
                  <a:lnTo>
                    <a:pt x="8476" y="1812"/>
                  </a:lnTo>
                  <a:lnTo>
                    <a:pt x="84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37"/>
          <p:cNvGrpSpPr/>
          <p:nvPr/>
        </p:nvGrpSpPr>
        <p:grpSpPr>
          <a:xfrm>
            <a:off x="8331106" y="2719732"/>
            <a:ext cx="2372613" cy="1841257"/>
            <a:chOff x="7332425" y="3288072"/>
            <a:chExt cx="1653965" cy="1283553"/>
          </a:xfrm>
        </p:grpSpPr>
        <p:sp>
          <p:nvSpPr>
            <p:cNvPr id="916" name="Google Shape;916;p37"/>
            <p:cNvSpPr/>
            <p:nvPr/>
          </p:nvSpPr>
          <p:spPr>
            <a:xfrm>
              <a:off x="7381049" y="3383164"/>
              <a:ext cx="1539540" cy="1188461"/>
            </a:xfrm>
            <a:custGeom>
              <a:avLst/>
              <a:gdLst/>
              <a:ahLst/>
              <a:cxnLst/>
              <a:rect l="l" t="t" r="r" b="b"/>
              <a:pathLst>
                <a:path w="73583" h="56803" extrusionOk="0">
                  <a:moveTo>
                    <a:pt x="36775" y="1"/>
                  </a:moveTo>
                  <a:lnTo>
                    <a:pt x="1" y="22489"/>
                  </a:lnTo>
                  <a:lnTo>
                    <a:pt x="1" y="56802"/>
                  </a:lnTo>
                  <a:lnTo>
                    <a:pt x="73583" y="56802"/>
                  </a:lnTo>
                  <a:lnTo>
                    <a:pt x="73583" y="22489"/>
                  </a:lnTo>
                  <a:lnTo>
                    <a:pt x="3677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7381049" y="3409631"/>
              <a:ext cx="1539540" cy="1135527"/>
            </a:xfrm>
            <a:custGeom>
              <a:avLst/>
              <a:gdLst/>
              <a:ahLst/>
              <a:cxnLst/>
              <a:rect l="l" t="t" r="r" b="b"/>
              <a:pathLst>
                <a:path w="73583" h="54273" extrusionOk="0">
                  <a:moveTo>
                    <a:pt x="35134" y="0"/>
                  </a:moveTo>
                  <a:lnTo>
                    <a:pt x="34553" y="376"/>
                  </a:lnTo>
                  <a:lnTo>
                    <a:pt x="39065" y="376"/>
                  </a:lnTo>
                  <a:lnTo>
                    <a:pt x="38449" y="0"/>
                  </a:lnTo>
                  <a:close/>
                  <a:moveTo>
                    <a:pt x="31717" y="2085"/>
                  </a:moveTo>
                  <a:lnTo>
                    <a:pt x="31136" y="2495"/>
                  </a:lnTo>
                  <a:lnTo>
                    <a:pt x="42448" y="2495"/>
                  </a:lnTo>
                  <a:lnTo>
                    <a:pt x="41799" y="2085"/>
                  </a:lnTo>
                  <a:close/>
                  <a:moveTo>
                    <a:pt x="28401" y="4136"/>
                  </a:moveTo>
                  <a:lnTo>
                    <a:pt x="27786" y="4546"/>
                  </a:lnTo>
                  <a:lnTo>
                    <a:pt x="45866" y="4546"/>
                  </a:lnTo>
                  <a:lnTo>
                    <a:pt x="45216" y="4136"/>
                  </a:lnTo>
                  <a:close/>
                  <a:moveTo>
                    <a:pt x="24984" y="6255"/>
                  </a:moveTo>
                  <a:lnTo>
                    <a:pt x="24369" y="6631"/>
                  </a:lnTo>
                  <a:lnTo>
                    <a:pt x="49215" y="6631"/>
                  </a:lnTo>
                  <a:lnTo>
                    <a:pt x="48600" y="6255"/>
                  </a:lnTo>
                  <a:close/>
                  <a:moveTo>
                    <a:pt x="21600" y="8305"/>
                  </a:moveTo>
                  <a:lnTo>
                    <a:pt x="21019" y="8681"/>
                  </a:lnTo>
                  <a:lnTo>
                    <a:pt x="52633" y="8681"/>
                  </a:lnTo>
                  <a:lnTo>
                    <a:pt x="51983" y="8305"/>
                  </a:lnTo>
                  <a:close/>
                  <a:moveTo>
                    <a:pt x="18183" y="10390"/>
                  </a:moveTo>
                  <a:lnTo>
                    <a:pt x="17568" y="10766"/>
                  </a:lnTo>
                  <a:lnTo>
                    <a:pt x="55982" y="10766"/>
                  </a:lnTo>
                  <a:lnTo>
                    <a:pt x="55333" y="10390"/>
                  </a:lnTo>
                  <a:close/>
                  <a:moveTo>
                    <a:pt x="14799" y="12441"/>
                  </a:moveTo>
                  <a:lnTo>
                    <a:pt x="14218" y="12817"/>
                  </a:lnTo>
                  <a:lnTo>
                    <a:pt x="59365" y="12817"/>
                  </a:lnTo>
                  <a:lnTo>
                    <a:pt x="58750" y="12441"/>
                  </a:lnTo>
                  <a:close/>
                  <a:moveTo>
                    <a:pt x="11450" y="14525"/>
                  </a:moveTo>
                  <a:lnTo>
                    <a:pt x="10835" y="14901"/>
                  </a:lnTo>
                  <a:lnTo>
                    <a:pt x="62783" y="14901"/>
                  </a:lnTo>
                  <a:lnTo>
                    <a:pt x="62134" y="14525"/>
                  </a:lnTo>
                  <a:close/>
                  <a:moveTo>
                    <a:pt x="8066" y="16576"/>
                  </a:moveTo>
                  <a:lnTo>
                    <a:pt x="7451" y="16952"/>
                  </a:lnTo>
                  <a:lnTo>
                    <a:pt x="66167" y="16952"/>
                  </a:lnTo>
                  <a:lnTo>
                    <a:pt x="65517" y="16576"/>
                  </a:lnTo>
                  <a:close/>
                  <a:moveTo>
                    <a:pt x="4649" y="18661"/>
                  </a:moveTo>
                  <a:lnTo>
                    <a:pt x="4034" y="19071"/>
                  </a:lnTo>
                  <a:lnTo>
                    <a:pt x="69550" y="19071"/>
                  </a:lnTo>
                  <a:lnTo>
                    <a:pt x="68901" y="18661"/>
                  </a:lnTo>
                  <a:close/>
                  <a:moveTo>
                    <a:pt x="1265" y="20711"/>
                  </a:moveTo>
                  <a:lnTo>
                    <a:pt x="684" y="21121"/>
                  </a:lnTo>
                  <a:lnTo>
                    <a:pt x="72899" y="21121"/>
                  </a:lnTo>
                  <a:lnTo>
                    <a:pt x="72318" y="20711"/>
                  </a:lnTo>
                  <a:close/>
                  <a:moveTo>
                    <a:pt x="1" y="22830"/>
                  </a:moveTo>
                  <a:lnTo>
                    <a:pt x="1" y="23206"/>
                  </a:lnTo>
                  <a:lnTo>
                    <a:pt x="73583" y="23206"/>
                  </a:lnTo>
                  <a:lnTo>
                    <a:pt x="73583" y="22830"/>
                  </a:lnTo>
                  <a:close/>
                  <a:moveTo>
                    <a:pt x="1" y="24881"/>
                  </a:moveTo>
                  <a:lnTo>
                    <a:pt x="1" y="25257"/>
                  </a:lnTo>
                  <a:lnTo>
                    <a:pt x="73583" y="25257"/>
                  </a:lnTo>
                  <a:lnTo>
                    <a:pt x="73583" y="24881"/>
                  </a:lnTo>
                  <a:close/>
                  <a:moveTo>
                    <a:pt x="1" y="26966"/>
                  </a:moveTo>
                  <a:lnTo>
                    <a:pt x="1" y="27342"/>
                  </a:lnTo>
                  <a:lnTo>
                    <a:pt x="73583" y="27342"/>
                  </a:lnTo>
                  <a:lnTo>
                    <a:pt x="73583" y="26966"/>
                  </a:lnTo>
                  <a:close/>
                  <a:moveTo>
                    <a:pt x="1" y="29016"/>
                  </a:moveTo>
                  <a:lnTo>
                    <a:pt x="1" y="29392"/>
                  </a:lnTo>
                  <a:lnTo>
                    <a:pt x="73583" y="29392"/>
                  </a:lnTo>
                  <a:lnTo>
                    <a:pt x="73583" y="29016"/>
                  </a:lnTo>
                  <a:close/>
                  <a:moveTo>
                    <a:pt x="1" y="31101"/>
                  </a:moveTo>
                  <a:lnTo>
                    <a:pt x="1" y="31477"/>
                  </a:lnTo>
                  <a:lnTo>
                    <a:pt x="73583" y="31477"/>
                  </a:lnTo>
                  <a:lnTo>
                    <a:pt x="73583" y="31101"/>
                  </a:lnTo>
                  <a:close/>
                  <a:moveTo>
                    <a:pt x="1" y="33152"/>
                  </a:moveTo>
                  <a:lnTo>
                    <a:pt x="1" y="33527"/>
                  </a:lnTo>
                  <a:lnTo>
                    <a:pt x="73583" y="33527"/>
                  </a:lnTo>
                  <a:lnTo>
                    <a:pt x="73583" y="33152"/>
                  </a:lnTo>
                  <a:close/>
                  <a:moveTo>
                    <a:pt x="1" y="35236"/>
                  </a:moveTo>
                  <a:lnTo>
                    <a:pt x="1" y="35646"/>
                  </a:lnTo>
                  <a:lnTo>
                    <a:pt x="73583" y="35646"/>
                  </a:lnTo>
                  <a:lnTo>
                    <a:pt x="73583" y="35236"/>
                  </a:lnTo>
                  <a:close/>
                  <a:moveTo>
                    <a:pt x="1" y="37287"/>
                  </a:moveTo>
                  <a:lnTo>
                    <a:pt x="1" y="37697"/>
                  </a:lnTo>
                  <a:lnTo>
                    <a:pt x="73583" y="37697"/>
                  </a:lnTo>
                  <a:lnTo>
                    <a:pt x="73583" y="37287"/>
                  </a:lnTo>
                  <a:close/>
                  <a:moveTo>
                    <a:pt x="1" y="39406"/>
                  </a:moveTo>
                  <a:lnTo>
                    <a:pt x="1" y="39782"/>
                  </a:lnTo>
                  <a:lnTo>
                    <a:pt x="73583" y="39782"/>
                  </a:lnTo>
                  <a:lnTo>
                    <a:pt x="73583" y="39406"/>
                  </a:lnTo>
                  <a:close/>
                  <a:moveTo>
                    <a:pt x="1" y="41456"/>
                  </a:moveTo>
                  <a:lnTo>
                    <a:pt x="1" y="41832"/>
                  </a:lnTo>
                  <a:lnTo>
                    <a:pt x="73583" y="41832"/>
                  </a:lnTo>
                  <a:lnTo>
                    <a:pt x="73583" y="41456"/>
                  </a:lnTo>
                  <a:close/>
                  <a:moveTo>
                    <a:pt x="1" y="43541"/>
                  </a:moveTo>
                  <a:lnTo>
                    <a:pt x="1" y="43917"/>
                  </a:lnTo>
                  <a:lnTo>
                    <a:pt x="73583" y="43917"/>
                  </a:lnTo>
                  <a:lnTo>
                    <a:pt x="73583" y="43541"/>
                  </a:lnTo>
                  <a:close/>
                  <a:moveTo>
                    <a:pt x="1" y="45592"/>
                  </a:moveTo>
                  <a:lnTo>
                    <a:pt x="1" y="45968"/>
                  </a:lnTo>
                  <a:lnTo>
                    <a:pt x="73583" y="45968"/>
                  </a:lnTo>
                  <a:lnTo>
                    <a:pt x="73583" y="45592"/>
                  </a:lnTo>
                  <a:close/>
                  <a:moveTo>
                    <a:pt x="1" y="47677"/>
                  </a:moveTo>
                  <a:lnTo>
                    <a:pt x="1" y="48053"/>
                  </a:lnTo>
                  <a:lnTo>
                    <a:pt x="73583" y="48053"/>
                  </a:lnTo>
                  <a:lnTo>
                    <a:pt x="73583" y="47677"/>
                  </a:lnTo>
                  <a:close/>
                  <a:moveTo>
                    <a:pt x="1" y="49727"/>
                  </a:moveTo>
                  <a:lnTo>
                    <a:pt x="1" y="50103"/>
                  </a:lnTo>
                  <a:lnTo>
                    <a:pt x="73583" y="50103"/>
                  </a:lnTo>
                  <a:lnTo>
                    <a:pt x="73583" y="49727"/>
                  </a:lnTo>
                  <a:close/>
                  <a:moveTo>
                    <a:pt x="1" y="51812"/>
                  </a:moveTo>
                  <a:lnTo>
                    <a:pt x="1" y="52222"/>
                  </a:lnTo>
                  <a:lnTo>
                    <a:pt x="73583" y="52222"/>
                  </a:lnTo>
                  <a:lnTo>
                    <a:pt x="73583" y="51812"/>
                  </a:lnTo>
                  <a:close/>
                  <a:moveTo>
                    <a:pt x="1" y="53863"/>
                  </a:moveTo>
                  <a:lnTo>
                    <a:pt x="1" y="54273"/>
                  </a:lnTo>
                  <a:lnTo>
                    <a:pt x="73583" y="54273"/>
                  </a:lnTo>
                  <a:lnTo>
                    <a:pt x="73583" y="5386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7361758" y="4525822"/>
              <a:ext cx="1577431" cy="45799"/>
            </a:xfrm>
            <a:custGeom>
              <a:avLst/>
              <a:gdLst/>
              <a:ahLst/>
              <a:cxnLst/>
              <a:rect l="l" t="t" r="r" b="b"/>
              <a:pathLst>
                <a:path w="75394" h="2189" extrusionOk="0">
                  <a:moveTo>
                    <a:pt x="0" y="1"/>
                  </a:moveTo>
                  <a:lnTo>
                    <a:pt x="0" y="2188"/>
                  </a:lnTo>
                  <a:lnTo>
                    <a:pt x="75393" y="2188"/>
                  </a:lnTo>
                  <a:lnTo>
                    <a:pt x="753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7381049" y="4203345"/>
              <a:ext cx="1539540" cy="22178"/>
            </a:xfrm>
            <a:custGeom>
              <a:avLst/>
              <a:gdLst/>
              <a:ahLst/>
              <a:cxnLst/>
              <a:rect l="l" t="t" r="r" b="b"/>
              <a:pathLst>
                <a:path w="73583" h="1060" extrusionOk="0">
                  <a:moveTo>
                    <a:pt x="1" y="0"/>
                  </a:moveTo>
                  <a:lnTo>
                    <a:pt x="1" y="1060"/>
                  </a:lnTo>
                  <a:lnTo>
                    <a:pt x="73583" y="1060"/>
                  </a:lnTo>
                  <a:lnTo>
                    <a:pt x="735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8069647" y="3635593"/>
              <a:ext cx="158049" cy="315344"/>
            </a:xfrm>
            <a:custGeom>
              <a:avLst/>
              <a:gdLst/>
              <a:ahLst/>
              <a:cxnLst/>
              <a:rect l="l" t="t" r="r" b="b"/>
              <a:pathLst>
                <a:path w="7554" h="15072" extrusionOk="0">
                  <a:moveTo>
                    <a:pt x="1" y="0"/>
                  </a:moveTo>
                  <a:lnTo>
                    <a:pt x="1" y="15072"/>
                  </a:lnTo>
                  <a:lnTo>
                    <a:pt x="7554" y="15072"/>
                  </a:lnTo>
                  <a:lnTo>
                    <a:pt x="75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8058203" y="3624149"/>
              <a:ext cx="181649" cy="338944"/>
            </a:xfrm>
            <a:custGeom>
              <a:avLst/>
              <a:gdLst/>
              <a:ahLst/>
              <a:cxnLst/>
              <a:rect l="l" t="t" r="r" b="b"/>
              <a:pathLst>
                <a:path w="8682" h="16200" extrusionOk="0">
                  <a:moveTo>
                    <a:pt x="2393" y="547"/>
                  </a:moveTo>
                  <a:lnTo>
                    <a:pt x="2393" y="3008"/>
                  </a:lnTo>
                  <a:lnTo>
                    <a:pt x="548" y="3008"/>
                  </a:lnTo>
                  <a:lnTo>
                    <a:pt x="548" y="547"/>
                  </a:lnTo>
                  <a:close/>
                  <a:moveTo>
                    <a:pt x="5982" y="547"/>
                  </a:moveTo>
                  <a:lnTo>
                    <a:pt x="5982" y="3008"/>
                  </a:lnTo>
                  <a:lnTo>
                    <a:pt x="3008" y="3008"/>
                  </a:lnTo>
                  <a:lnTo>
                    <a:pt x="3008" y="547"/>
                  </a:lnTo>
                  <a:close/>
                  <a:moveTo>
                    <a:pt x="8135" y="547"/>
                  </a:moveTo>
                  <a:lnTo>
                    <a:pt x="8135" y="3008"/>
                  </a:lnTo>
                  <a:lnTo>
                    <a:pt x="6597" y="3008"/>
                  </a:lnTo>
                  <a:lnTo>
                    <a:pt x="6597" y="547"/>
                  </a:lnTo>
                  <a:close/>
                  <a:moveTo>
                    <a:pt x="2393" y="3555"/>
                  </a:moveTo>
                  <a:lnTo>
                    <a:pt x="2393" y="8442"/>
                  </a:lnTo>
                  <a:lnTo>
                    <a:pt x="548" y="8442"/>
                  </a:lnTo>
                  <a:lnTo>
                    <a:pt x="548" y="3555"/>
                  </a:lnTo>
                  <a:close/>
                  <a:moveTo>
                    <a:pt x="8169" y="3555"/>
                  </a:moveTo>
                  <a:lnTo>
                    <a:pt x="8169" y="8442"/>
                  </a:lnTo>
                  <a:lnTo>
                    <a:pt x="6631" y="8442"/>
                  </a:lnTo>
                  <a:lnTo>
                    <a:pt x="6631" y="3555"/>
                  </a:lnTo>
                  <a:close/>
                  <a:moveTo>
                    <a:pt x="6016" y="3589"/>
                  </a:moveTo>
                  <a:lnTo>
                    <a:pt x="6016" y="8510"/>
                  </a:lnTo>
                  <a:lnTo>
                    <a:pt x="3043" y="8510"/>
                  </a:lnTo>
                  <a:lnTo>
                    <a:pt x="3043" y="3589"/>
                  </a:lnTo>
                  <a:close/>
                  <a:moveTo>
                    <a:pt x="2393" y="9057"/>
                  </a:moveTo>
                  <a:lnTo>
                    <a:pt x="2393" y="13158"/>
                  </a:lnTo>
                  <a:lnTo>
                    <a:pt x="548" y="13158"/>
                  </a:lnTo>
                  <a:lnTo>
                    <a:pt x="548" y="9057"/>
                  </a:lnTo>
                  <a:close/>
                  <a:moveTo>
                    <a:pt x="8169" y="9057"/>
                  </a:moveTo>
                  <a:lnTo>
                    <a:pt x="8169" y="13158"/>
                  </a:lnTo>
                  <a:lnTo>
                    <a:pt x="6631" y="13158"/>
                  </a:lnTo>
                  <a:lnTo>
                    <a:pt x="6631" y="9057"/>
                  </a:lnTo>
                  <a:close/>
                  <a:moveTo>
                    <a:pt x="5982" y="9091"/>
                  </a:moveTo>
                  <a:lnTo>
                    <a:pt x="5982" y="13192"/>
                  </a:lnTo>
                  <a:lnTo>
                    <a:pt x="3008" y="13192"/>
                  </a:lnTo>
                  <a:lnTo>
                    <a:pt x="3008" y="9091"/>
                  </a:lnTo>
                  <a:close/>
                  <a:moveTo>
                    <a:pt x="8169" y="13773"/>
                  </a:moveTo>
                  <a:lnTo>
                    <a:pt x="8169" y="15585"/>
                  </a:lnTo>
                  <a:lnTo>
                    <a:pt x="6631" y="15585"/>
                  </a:lnTo>
                  <a:lnTo>
                    <a:pt x="6631" y="13773"/>
                  </a:lnTo>
                  <a:close/>
                  <a:moveTo>
                    <a:pt x="2393" y="13808"/>
                  </a:moveTo>
                  <a:lnTo>
                    <a:pt x="2393" y="15653"/>
                  </a:lnTo>
                  <a:lnTo>
                    <a:pt x="548" y="15653"/>
                  </a:lnTo>
                  <a:lnTo>
                    <a:pt x="548" y="13808"/>
                  </a:lnTo>
                  <a:close/>
                  <a:moveTo>
                    <a:pt x="6016" y="13808"/>
                  </a:moveTo>
                  <a:lnTo>
                    <a:pt x="6016" y="15653"/>
                  </a:lnTo>
                  <a:lnTo>
                    <a:pt x="3043" y="15653"/>
                  </a:lnTo>
                  <a:lnTo>
                    <a:pt x="3043" y="13808"/>
                  </a:lnTo>
                  <a:close/>
                  <a:moveTo>
                    <a:pt x="1" y="0"/>
                  </a:moveTo>
                  <a:lnTo>
                    <a:pt x="1" y="547"/>
                  </a:lnTo>
                  <a:lnTo>
                    <a:pt x="1" y="15653"/>
                  </a:lnTo>
                  <a:lnTo>
                    <a:pt x="1" y="16200"/>
                  </a:lnTo>
                  <a:lnTo>
                    <a:pt x="8682" y="16200"/>
                  </a:lnTo>
                  <a:lnTo>
                    <a:pt x="8682" y="15653"/>
                  </a:lnTo>
                  <a:lnTo>
                    <a:pt x="8682" y="547"/>
                  </a:lnTo>
                  <a:lnTo>
                    <a:pt x="86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a:off x="8026045" y="4279126"/>
              <a:ext cx="249564" cy="292497"/>
            </a:xfrm>
            <a:custGeom>
              <a:avLst/>
              <a:gdLst/>
              <a:ahLst/>
              <a:cxnLst/>
              <a:rect l="l" t="t" r="r" b="b"/>
              <a:pathLst>
                <a:path w="11928" h="13980" extrusionOk="0">
                  <a:moveTo>
                    <a:pt x="0" y="1"/>
                  </a:moveTo>
                  <a:lnTo>
                    <a:pt x="0" y="13979"/>
                  </a:lnTo>
                  <a:lnTo>
                    <a:pt x="11928" y="13979"/>
                  </a:lnTo>
                  <a:lnTo>
                    <a:pt x="119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7"/>
            <p:cNvSpPr/>
            <p:nvPr/>
          </p:nvSpPr>
          <p:spPr>
            <a:xfrm>
              <a:off x="8208384" y="4409995"/>
              <a:ext cx="37912" cy="37200"/>
            </a:xfrm>
            <a:custGeom>
              <a:avLst/>
              <a:gdLst/>
              <a:ahLst/>
              <a:cxnLst/>
              <a:rect l="l" t="t" r="r" b="b"/>
              <a:pathLst>
                <a:path w="1812" h="1778" extrusionOk="0">
                  <a:moveTo>
                    <a:pt x="889" y="0"/>
                  </a:moveTo>
                  <a:cubicBezTo>
                    <a:pt x="410" y="0"/>
                    <a:pt x="0" y="376"/>
                    <a:pt x="0" y="889"/>
                  </a:cubicBezTo>
                  <a:cubicBezTo>
                    <a:pt x="0" y="1367"/>
                    <a:pt x="376" y="1777"/>
                    <a:pt x="889" y="1777"/>
                  </a:cubicBezTo>
                  <a:cubicBezTo>
                    <a:pt x="1367" y="1777"/>
                    <a:pt x="1811" y="1402"/>
                    <a:pt x="1811" y="889"/>
                  </a:cubicBezTo>
                  <a:cubicBezTo>
                    <a:pt x="1811" y="376"/>
                    <a:pt x="1367" y="0"/>
                    <a:pt x="889" y="0"/>
                  </a:cubicBezTo>
                  <a:close/>
                </a:path>
              </a:pathLst>
            </a:custGeom>
            <a:solidFill>
              <a:srgbClr val="EADC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7640612" y="4270547"/>
              <a:ext cx="160204" cy="202383"/>
            </a:xfrm>
            <a:custGeom>
              <a:avLst/>
              <a:gdLst/>
              <a:ahLst/>
              <a:cxnLst/>
              <a:rect l="l" t="t" r="r" b="b"/>
              <a:pathLst>
                <a:path w="7657" h="9673" extrusionOk="0">
                  <a:moveTo>
                    <a:pt x="1" y="1"/>
                  </a:moveTo>
                  <a:lnTo>
                    <a:pt x="1" y="9673"/>
                  </a:lnTo>
                  <a:lnTo>
                    <a:pt x="7656" y="9673"/>
                  </a:lnTo>
                  <a:lnTo>
                    <a:pt x="76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7627034" y="4257680"/>
              <a:ext cx="185227" cy="228118"/>
            </a:xfrm>
            <a:custGeom>
              <a:avLst/>
              <a:gdLst/>
              <a:ahLst/>
              <a:cxnLst/>
              <a:rect l="l" t="t" r="r" b="b"/>
              <a:pathLst>
                <a:path w="8853" h="10903" extrusionOk="0">
                  <a:moveTo>
                    <a:pt x="2871" y="616"/>
                  </a:moveTo>
                  <a:lnTo>
                    <a:pt x="2871" y="2906"/>
                  </a:lnTo>
                  <a:lnTo>
                    <a:pt x="650" y="2906"/>
                  </a:lnTo>
                  <a:lnTo>
                    <a:pt x="650" y="616"/>
                  </a:lnTo>
                  <a:close/>
                  <a:moveTo>
                    <a:pt x="5674" y="616"/>
                  </a:moveTo>
                  <a:lnTo>
                    <a:pt x="5674" y="2906"/>
                  </a:lnTo>
                  <a:lnTo>
                    <a:pt x="3487" y="2906"/>
                  </a:lnTo>
                  <a:lnTo>
                    <a:pt x="3487" y="616"/>
                  </a:lnTo>
                  <a:close/>
                  <a:moveTo>
                    <a:pt x="8271" y="616"/>
                  </a:moveTo>
                  <a:lnTo>
                    <a:pt x="8271" y="2906"/>
                  </a:lnTo>
                  <a:lnTo>
                    <a:pt x="6255" y="2906"/>
                  </a:lnTo>
                  <a:lnTo>
                    <a:pt x="6255" y="616"/>
                  </a:lnTo>
                  <a:close/>
                  <a:moveTo>
                    <a:pt x="8271" y="3521"/>
                  </a:moveTo>
                  <a:lnTo>
                    <a:pt x="8271" y="7417"/>
                  </a:lnTo>
                  <a:lnTo>
                    <a:pt x="6255" y="7417"/>
                  </a:lnTo>
                  <a:lnTo>
                    <a:pt x="6255" y="3521"/>
                  </a:lnTo>
                  <a:close/>
                  <a:moveTo>
                    <a:pt x="2871" y="3555"/>
                  </a:moveTo>
                  <a:lnTo>
                    <a:pt x="2871" y="7451"/>
                  </a:lnTo>
                  <a:lnTo>
                    <a:pt x="650" y="7451"/>
                  </a:lnTo>
                  <a:lnTo>
                    <a:pt x="650" y="3555"/>
                  </a:lnTo>
                  <a:close/>
                  <a:moveTo>
                    <a:pt x="5674" y="3555"/>
                  </a:moveTo>
                  <a:lnTo>
                    <a:pt x="5674" y="7451"/>
                  </a:lnTo>
                  <a:lnTo>
                    <a:pt x="3487" y="7451"/>
                  </a:lnTo>
                  <a:lnTo>
                    <a:pt x="3487" y="3555"/>
                  </a:lnTo>
                  <a:close/>
                  <a:moveTo>
                    <a:pt x="8271" y="7998"/>
                  </a:moveTo>
                  <a:lnTo>
                    <a:pt x="8271" y="10322"/>
                  </a:lnTo>
                  <a:lnTo>
                    <a:pt x="6255" y="10322"/>
                  </a:lnTo>
                  <a:lnTo>
                    <a:pt x="6255" y="7998"/>
                  </a:lnTo>
                  <a:close/>
                  <a:moveTo>
                    <a:pt x="2871" y="8032"/>
                  </a:moveTo>
                  <a:lnTo>
                    <a:pt x="2871" y="10356"/>
                  </a:lnTo>
                  <a:lnTo>
                    <a:pt x="650" y="10356"/>
                  </a:lnTo>
                  <a:lnTo>
                    <a:pt x="650" y="8032"/>
                  </a:lnTo>
                  <a:close/>
                  <a:moveTo>
                    <a:pt x="5674" y="8032"/>
                  </a:moveTo>
                  <a:lnTo>
                    <a:pt x="5674" y="10356"/>
                  </a:lnTo>
                  <a:lnTo>
                    <a:pt x="3487" y="10356"/>
                  </a:lnTo>
                  <a:lnTo>
                    <a:pt x="3487" y="8032"/>
                  </a:lnTo>
                  <a:close/>
                  <a:moveTo>
                    <a:pt x="1" y="1"/>
                  </a:moveTo>
                  <a:lnTo>
                    <a:pt x="1" y="616"/>
                  </a:lnTo>
                  <a:lnTo>
                    <a:pt x="1" y="10322"/>
                  </a:lnTo>
                  <a:lnTo>
                    <a:pt x="1" y="10903"/>
                  </a:lnTo>
                  <a:lnTo>
                    <a:pt x="8852" y="10903"/>
                  </a:lnTo>
                  <a:lnTo>
                    <a:pt x="8852" y="10322"/>
                  </a:lnTo>
                  <a:lnTo>
                    <a:pt x="8852" y="616"/>
                  </a:lnTo>
                  <a:lnTo>
                    <a:pt x="88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7603433" y="4480065"/>
              <a:ext cx="233139" cy="16466"/>
            </a:xfrm>
            <a:custGeom>
              <a:avLst/>
              <a:gdLst/>
              <a:ahLst/>
              <a:cxnLst/>
              <a:rect l="l" t="t" r="r" b="b"/>
              <a:pathLst>
                <a:path w="11143" h="787" extrusionOk="0">
                  <a:moveTo>
                    <a:pt x="1" y="1"/>
                  </a:moveTo>
                  <a:lnTo>
                    <a:pt x="1" y="787"/>
                  </a:lnTo>
                  <a:lnTo>
                    <a:pt x="11142" y="787"/>
                  </a:lnTo>
                  <a:lnTo>
                    <a:pt x="111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8512282" y="4270547"/>
              <a:ext cx="160183" cy="202383"/>
            </a:xfrm>
            <a:custGeom>
              <a:avLst/>
              <a:gdLst/>
              <a:ahLst/>
              <a:cxnLst/>
              <a:rect l="l" t="t" r="r" b="b"/>
              <a:pathLst>
                <a:path w="7656" h="9673" extrusionOk="0">
                  <a:moveTo>
                    <a:pt x="0" y="1"/>
                  </a:moveTo>
                  <a:lnTo>
                    <a:pt x="0" y="9673"/>
                  </a:lnTo>
                  <a:lnTo>
                    <a:pt x="7656" y="9673"/>
                  </a:lnTo>
                  <a:lnTo>
                    <a:pt x="76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8500126" y="4257680"/>
              <a:ext cx="184495" cy="228118"/>
            </a:xfrm>
            <a:custGeom>
              <a:avLst/>
              <a:gdLst/>
              <a:ahLst/>
              <a:cxnLst/>
              <a:rect l="l" t="t" r="r" b="b"/>
              <a:pathLst>
                <a:path w="8818" h="10903" extrusionOk="0">
                  <a:moveTo>
                    <a:pt x="2803" y="616"/>
                  </a:moveTo>
                  <a:lnTo>
                    <a:pt x="2803" y="2906"/>
                  </a:lnTo>
                  <a:lnTo>
                    <a:pt x="581" y="2906"/>
                  </a:lnTo>
                  <a:lnTo>
                    <a:pt x="581" y="616"/>
                  </a:lnTo>
                  <a:close/>
                  <a:moveTo>
                    <a:pt x="5571" y="616"/>
                  </a:moveTo>
                  <a:lnTo>
                    <a:pt x="5571" y="2906"/>
                  </a:lnTo>
                  <a:lnTo>
                    <a:pt x="3418" y="2906"/>
                  </a:lnTo>
                  <a:lnTo>
                    <a:pt x="3418" y="616"/>
                  </a:lnTo>
                  <a:close/>
                  <a:moveTo>
                    <a:pt x="8237" y="616"/>
                  </a:moveTo>
                  <a:lnTo>
                    <a:pt x="8237" y="2906"/>
                  </a:lnTo>
                  <a:lnTo>
                    <a:pt x="6220" y="2906"/>
                  </a:lnTo>
                  <a:lnTo>
                    <a:pt x="6220" y="616"/>
                  </a:lnTo>
                  <a:close/>
                  <a:moveTo>
                    <a:pt x="8202" y="3521"/>
                  </a:moveTo>
                  <a:lnTo>
                    <a:pt x="8202" y="7417"/>
                  </a:lnTo>
                  <a:lnTo>
                    <a:pt x="6186" y="7417"/>
                  </a:lnTo>
                  <a:lnTo>
                    <a:pt x="6186" y="3521"/>
                  </a:lnTo>
                  <a:close/>
                  <a:moveTo>
                    <a:pt x="2803" y="3555"/>
                  </a:moveTo>
                  <a:lnTo>
                    <a:pt x="2803" y="7451"/>
                  </a:lnTo>
                  <a:lnTo>
                    <a:pt x="581" y="7451"/>
                  </a:lnTo>
                  <a:lnTo>
                    <a:pt x="581" y="3555"/>
                  </a:lnTo>
                  <a:close/>
                  <a:moveTo>
                    <a:pt x="5571" y="3555"/>
                  </a:moveTo>
                  <a:lnTo>
                    <a:pt x="5571" y="7451"/>
                  </a:lnTo>
                  <a:lnTo>
                    <a:pt x="3418" y="7451"/>
                  </a:lnTo>
                  <a:lnTo>
                    <a:pt x="3418" y="3555"/>
                  </a:lnTo>
                  <a:close/>
                  <a:moveTo>
                    <a:pt x="8202" y="7998"/>
                  </a:moveTo>
                  <a:lnTo>
                    <a:pt x="8202" y="10322"/>
                  </a:lnTo>
                  <a:lnTo>
                    <a:pt x="6186" y="10322"/>
                  </a:lnTo>
                  <a:lnTo>
                    <a:pt x="6186" y="7998"/>
                  </a:lnTo>
                  <a:close/>
                  <a:moveTo>
                    <a:pt x="2803" y="8032"/>
                  </a:moveTo>
                  <a:lnTo>
                    <a:pt x="2803" y="10356"/>
                  </a:lnTo>
                  <a:lnTo>
                    <a:pt x="581" y="10356"/>
                  </a:lnTo>
                  <a:lnTo>
                    <a:pt x="581" y="8032"/>
                  </a:lnTo>
                  <a:close/>
                  <a:moveTo>
                    <a:pt x="5571" y="8032"/>
                  </a:moveTo>
                  <a:lnTo>
                    <a:pt x="5571" y="10356"/>
                  </a:lnTo>
                  <a:lnTo>
                    <a:pt x="3418" y="10356"/>
                  </a:lnTo>
                  <a:lnTo>
                    <a:pt x="3418" y="8032"/>
                  </a:lnTo>
                  <a:close/>
                  <a:moveTo>
                    <a:pt x="0" y="1"/>
                  </a:moveTo>
                  <a:lnTo>
                    <a:pt x="0" y="616"/>
                  </a:lnTo>
                  <a:lnTo>
                    <a:pt x="0" y="10322"/>
                  </a:lnTo>
                  <a:lnTo>
                    <a:pt x="0" y="10903"/>
                  </a:lnTo>
                  <a:lnTo>
                    <a:pt x="8818" y="10903"/>
                  </a:lnTo>
                  <a:lnTo>
                    <a:pt x="8818" y="10322"/>
                  </a:lnTo>
                  <a:lnTo>
                    <a:pt x="8818" y="616"/>
                  </a:lnTo>
                  <a:lnTo>
                    <a:pt x="88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7"/>
            <p:cNvSpPr/>
            <p:nvPr/>
          </p:nvSpPr>
          <p:spPr>
            <a:xfrm>
              <a:off x="8475814" y="4480065"/>
              <a:ext cx="233118" cy="16466"/>
            </a:xfrm>
            <a:custGeom>
              <a:avLst/>
              <a:gdLst/>
              <a:ahLst/>
              <a:cxnLst/>
              <a:rect l="l" t="t" r="r" b="b"/>
              <a:pathLst>
                <a:path w="11142" h="787" extrusionOk="0">
                  <a:moveTo>
                    <a:pt x="0" y="1"/>
                  </a:moveTo>
                  <a:lnTo>
                    <a:pt x="0" y="787"/>
                  </a:lnTo>
                  <a:lnTo>
                    <a:pt x="11142" y="787"/>
                  </a:lnTo>
                  <a:lnTo>
                    <a:pt x="111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7"/>
            <p:cNvSpPr/>
            <p:nvPr/>
          </p:nvSpPr>
          <p:spPr>
            <a:xfrm>
              <a:off x="7353159" y="3451099"/>
              <a:ext cx="1597475" cy="727245"/>
            </a:xfrm>
            <a:custGeom>
              <a:avLst/>
              <a:gdLst/>
              <a:ahLst/>
              <a:cxnLst/>
              <a:rect l="l" t="t" r="r" b="b"/>
              <a:pathLst>
                <a:path w="76352" h="34759" extrusionOk="0">
                  <a:moveTo>
                    <a:pt x="13466" y="29324"/>
                  </a:moveTo>
                  <a:lnTo>
                    <a:pt x="13466" y="32161"/>
                  </a:lnTo>
                  <a:lnTo>
                    <a:pt x="10151" y="29324"/>
                  </a:lnTo>
                  <a:close/>
                  <a:moveTo>
                    <a:pt x="48019" y="29324"/>
                  </a:moveTo>
                  <a:lnTo>
                    <a:pt x="48019" y="32161"/>
                  </a:lnTo>
                  <a:lnTo>
                    <a:pt x="44670" y="29324"/>
                  </a:lnTo>
                  <a:close/>
                  <a:moveTo>
                    <a:pt x="70405" y="29324"/>
                  </a:moveTo>
                  <a:lnTo>
                    <a:pt x="67124" y="32161"/>
                  </a:lnTo>
                  <a:lnTo>
                    <a:pt x="67124" y="29324"/>
                  </a:lnTo>
                  <a:close/>
                  <a:moveTo>
                    <a:pt x="30828" y="29324"/>
                  </a:moveTo>
                  <a:lnTo>
                    <a:pt x="30828" y="32229"/>
                  </a:lnTo>
                  <a:lnTo>
                    <a:pt x="27410" y="29324"/>
                  </a:lnTo>
                  <a:close/>
                  <a:moveTo>
                    <a:pt x="35886" y="29392"/>
                  </a:moveTo>
                  <a:lnTo>
                    <a:pt x="32503" y="32229"/>
                  </a:lnTo>
                  <a:lnTo>
                    <a:pt x="32503" y="29392"/>
                  </a:lnTo>
                  <a:close/>
                  <a:moveTo>
                    <a:pt x="53145" y="29392"/>
                  </a:moveTo>
                  <a:lnTo>
                    <a:pt x="49694" y="32297"/>
                  </a:lnTo>
                  <a:lnTo>
                    <a:pt x="49694" y="29392"/>
                  </a:lnTo>
                  <a:close/>
                  <a:moveTo>
                    <a:pt x="65449" y="29324"/>
                  </a:moveTo>
                  <a:lnTo>
                    <a:pt x="65449" y="32297"/>
                  </a:lnTo>
                  <a:lnTo>
                    <a:pt x="61963" y="29324"/>
                  </a:lnTo>
                  <a:close/>
                  <a:moveTo>
                    <a:pt x="18593" y="29392"/>
                  </a:moveTo>
                  <a:lnTo>
                    <a:pt x="15107" y="32332"/>
                  </a:lnTo>
                  <a:lnTo>
                    <a:pt x="15107" y="29392"/>
                  </a:lnTo>
                  <a:close/>
                  <a:moveTo>
                    <a:pt x="9912" y="29392"/>
                  </a:moveTo>
                  <a:lnTo>
                    <a:pt x="5708" y="32981"/>
                  </a:lnTo>
                  <a:lnTo>
                    <a:pt x="1539" y="29392"/>
                  </a:lnTo>
                  <a:close/>
                  <a:moveTo>
                    <a:pt x="27205" y="29392"/>
                  </a:moveTo>
                  <a:lnTo>
                    <a:pt x="22968" y="32981"/>
                  </a:lnTo>
                  <a:lnTo>
                    <a:pt x="18798" y="29392"/>
                  </a:lnTo>
                  <a:close/>
                  <a:moveTo>
                    <a:pt x="44499" y="29392"/>
                  </a:moveTo>
                  <a:lnTo>
                    <a:pt x="40295" y="32981"/>
                  </a:lnTo>
                  <a:lnTo>
                    <a:pt x="36091" y="29392"/>
                  </a:lnTo>
                  <a:close/>
                  <a:moveTo>
                    <a:pt x="61758" y="29392"/>
                  </a:moveTo>
                  <a:lnTo>
                    <a:pt x="57554" y="32981"/>
                  </a:lnTo>
                  <a:lnTo>
                    <a:pt x="53350" y="29392"/>
                  </a:lnTo>
                  <a:close/>
                  <a:moveTo>
                    <a:pt x="10049" y="29597"/>
                  </a:moveTo>
                  <a:lnTo>
                    <a:pt x="13466" y="32502"/>
                  </a:lnTo>
                  <a:lnTo>
                    <a:pt x="13466" y="33049"/>
                  </a:lnTo>
                  <a:lnTo>
                    <a:pt x="5982" y="33049"/>
                  </a:lnTo>
                  <a:lnTo>
                    <a:pt x="10049" y="29597"/>
                  </a:lnTo>
                  <a:close/>
                  <a:moveTo>
                    <a:pt x="18661" y="29597"/>
                  </a:moveTo>
                  <a:lnTo>
                    <a:pt x="22728" y="33049"/>
                  </a:lnTo>
                  <a:lnTo>
                    <a:pt x="15073" y="33049"/>
                  </a:lnTo>
                  <a:lnTo>
                    <a:pt x="15073" y="32639"/>
                  </a:lnTo>
                  <a:lnTo>
                    <a:pt x="15107" y="32639"/>
                  </a:lnTo>
                  <a:lnTo>
                    <a:pt x="18661" y="29597"/>
                  </a:lnTo>
                  <a:close/>
                  <a:moveTo>
                    <a:pt x="27308" y="29597"/>
                  </a:moveTo>
                  <a:lnTo>
                    <a:pt x="30794" y="32571"/>
                  </a:lnTo>
                  <a:lnTo>
                    <a:pt x="30794" y="33049"/>
                  </a:lnTo>
                  <a:lnTo>
                    <a:pt x="23241" y="33049"/>
                  </a:lnTo>
                  <a:lnTo>
                    <a:pt x="27308" y="29597"/>
                  </a:lnTo>
                  <a:close/>
                  <a:moveTo>
                    <a:pt x="35955" y="29597"/>
                  </a:moveTo>
                  <a:lnTo>
                    <a:pt x="40022" y="33049"/>
                  </a:lnTo>
                  <a:lnTo>
                    <a:pt x="32503" y="33049"/>
                  </a:lnTo>
                  <a:lnTo>
                    <a:pt x="32503" y="32537"/>
                  </a:lnTo>
                  <a:lnTo>
                    <a:pt x="35955" y="29597"/>
                  </a:lnTo>
                  <a:close/>
                  <a:moveTo>
                    <a:pt x="44601" y="29597"/>
                  </a:moveTo>
                  <a:lnTo>
                    <a:pt x="48019" y="32502"/>
                  </a:lnTo>
                  <a:lnTo>
                    <a:pt x="48019" y="33049"/>
                  </a:lnTo>
                  <a:lnTo>
                    <a:pt x="40534" y="33049"/>
                  </a:lnTo>
                  <a:lnTo>
                    <a:pt x="44601" y="29597"/>
                  </a:lnTo>
                  <a:close/>
                  <a:moveTo>
                    <a:pt x="53214" y="29597"/>
                  </a:moveTo>
                  <a:lnTo>
                    <a:pt x="57281" y="33049"/>
                  </a:lnTo>
                  <a:lnTo>
                    <a:pt x="49694" y="33049"/>
                  </a:lnTo>
                  <a:lnTo>
                    <a:pt x="49694" y="32639"/>
                  </a:lnTo>
                  <a:lnTo>
                    <a:pt x="53214" y="29597"/>
                  </a:lnTo>
                  <a:close/>
                  <a:moveTo>
                    <a:pt x="61895" y="29597"/>
                  </a:moveTo>
                  <a:lnTo>
                    <a:pt x="65449" y="32639"/>
                  </a:lnTo>
                  <a:lnTo>
                    <a:pt x="65449" y="33049"/>
                  </a:lnTo>
                  <a:lnTo>
                    <a:pt x="57793" y="33049"/>
                  </a:lnTo>
                  <a:lnTo>
                    <a:pt x="61895" y="29597"/>
                  </a:lnTo>
                  <a:close/>
                  <a:moveTo>
                    <a:pt x="70541" y="29597"/>
                  </a:moveTo>
                  <a:lnTo>
                    <a:pt x="74574" y="33049"/>
                  </a:lnTo>
                  <a:lnTo>
                    <a:pt x="67124" y="33049"/>
                  </a:lnTo>
                  <a:lnTo>
                    <a:pt x="67124" y="32502"/>
                  </a:lnTo>
                  <a:lnTo>
                    <a:pt x="70541" y="29597"/>
                  </a:lnTo>
                  <a:close/>
                  <a:moveTo>
                    <a:pt x="30145" y="1"/>
                  </a:moveTo>
                  <a:lnTo>
                    <a:pt x="30145" y="27752"/>
                  </a:lnTo>
                  <a:lnTo>
                    <a:pt x="22968" y="27752"/>
                  </a:lnTo>
                  <a:lnTo>
                    <a:pt x="22968" y="4785"/>
                  </a:lnTo>
                  <a:lnTo>
                    <a:pt x="20575" y="4785"/>
                  </a:lnTo>
                  <a:lnTo>
                    <a:pt x="20575" y="27752"/>
                  </a:lnTo>
                  <a:lnTo>
                    <a:pt x="1" y="27752"/>
                  </a:lnTo>
                  <a:lnTo>
                    <a:pt x="1" y="29324"/>
                  </a:lnTo>
                  <a:lnTo>
                    <a:pt x="1505" y="29324"/>
                  </a:lnTo>
                  <a:lnTo>
                    <a:pt x="1368" y="29495"/>
                  </a:lnTo>
                  <a:lnTo>
                    <a:pt x="5503" y="33015"/>
                  </a:lnTo>
                  <a:lnTo>
                    <a:pt x="1" y="33015"/>
                  </a:lnTo>
                  <a:lnTo>
                    <a:pt x="1" y="34758"/>
                  </a:lnTo>
                  <a:lnTo>
                    <a:pt x="76351" y="34758"/>
                  </a:lnTo>
                  <a:lnTo>
                    <a:pt x="76351" y="33015"/>
                  </a:lnTo>
                  <a:lnTo>
                    <a:pt x="74984" y="33015"/>
                  </a:lnTo>
                  <a:lnTo>
                    <a:pt x="75018" y="32981"/>
                  </a:lnTo>
                  <a:lnTo>
                    <a:pt x="70712" y="29324"/>
                  </a:lnTo>
                  <a:lnTo>
                    <a:pt x="76351" y="29324"/>
                  </a:lnTo>
                  <a:lnTo>
                    <a:pt x="76351" y="27752"/>
                  </a:lnTo>
                  <a:lnTo>
                    <a:pt x="57212" y="27752"/>
                  </a:lnTo>
                  <a:lnTo>
                    <a:pt x="57212" y="4785"/>
                  </a:lnTo>
                  <a:lnTo>
                    <a:pt x="54820" y="4785"/>
                  </a:lnTo>
                  <a:lnTo>
                    <a:pt x="54820" y="27752"/>
                  </a:lnTo>
                  <a:lnTo>
                    <a:pt x="45797" y="27752"/>
                  </a:lnTo>
                  <a:lnTo>
                    <a:pt x="45797" y="1"/>
                  </a:lnTo>
                  <a:lnTo>
                    <a:pt x="44772" y="1"/>
                  </a:lnTo>
                  <a:lnTo>
                    <a:pt x="44772" y="27752"/>
                  </a:lnTo>
                  <a:lnTo>
                    <a:pt x="31170" y="27752"/>
                  </a:lnTo>
                  <a:lnTo>
                    <a:pt x="311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7"/>
            <p:cNvSpPr/>
            <p:nvPr/>
          </p:nvSpPr>
          <p:spPr>
            <a:xfrm>
              <a:off x="7332425" y="3288072"/>
              <a:ext cx="1653965" cy="604095"/>
            </a:xfrm>
            <a:custGeom>
              <a:avLst/>
              <a:gdLst/>
              <a:ahLst/>
              <a:cxnLst/>
              <a:rect l="l" t="t" r="r" b="b"/>
              <a:pathLst>
                <a:path w="79052" h="28873" extrusionOk="0">
                  <a:moveTo>
                    <a:pt x="38996" y="0"/>
                  </a:moveTo>
                  <a:lnTo>
                    <a:pt x="377" y="24642"/>
                  </a:lnTo>
                  <a:cubicBezTo>
                    <a:pt x="137" y="24881"/>
                    <a:pt x="1" y="25154"/>
                    <a:pt x="1" y="25462"/>
                  </a:cubicBezTo>
                  <a:lnTo>
                    <a:pt x="1" y="27649"/>
                  </a:lnTo>
                  <a:cubicBezTo>
                    <a:pt x="1" y="28278"/>
                    <a:pt x="514" y="28701"/>
                    <a:pt x="1057" y="28701"/>
                  </a:cubicBezTo>
                  <a:cubicBezTo>
                    <a:pt x="1281" y="28701"/>
                    <a:pt x="1510" y="28629"/>
                    <a:pt x="1710" y="28469"/>
                  </a:cubicBezTo>
                  <a:lnTo>
                    <a:pt x="38313" y="5469"/>
                  </a:lnTo>
                  <a:cubicBezTo>
                    <a:pt x="38501" y="5298"/>
                    <a:pt x="38740" y="5212"/>
                    <a:pt x="38983" y="5212"/>
                  </a:cubicBezTo>
                  <a:cubicBezTo>
                    <a:pt x="39227" y="5212"/>
                    <a:pt x="39475" y="5298"/>
                    <a:pt x="39680" y="5469"/>
                  </a:cubicBezTo>
                  <a:lnTo>
                    <a:pt x="77342" y="28640"/>
                  </a:lnTo>
                  <a:cubicBezTo>
                    <a:pt x="77542" y="28800"/>
                    <a:pt x="77771" y="28872"/>
                    <a:pt x="77995" y="28872"/>
                  </a:cubicBezTo>
                  <a:cubicBezTo>
                    <a:pt x="78538" y="28872"/>
                    <a:pt x="79051" y="28449"/>
                    <a:pt x="79051" y="27820"/>
                  </a:cubicBezTo>
                  <a:lnTo>
                    <a:pt x="79051" y="25428"/>
                  </a:lnTo>
                  <a:cubicBezTo>
                    <a:pt x="79051" y="25120"/>
                    <a:pt x="78914" y="24778"/>
                    <a:pt x="78641" y="24607"/>
                  </a:cubicBezTo>
                  <a:lnTo>
                    <a:pt x="389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37"/>
          <p:cNvGrpSpPr/>
          <p:nvPr/>
        </p:nvGrpSpPr>
        <p:grpSpPr>
          <a:xfrm>
            <a:off x="8089620" y="3636725"/>
            <a:ext cx="175061" cy="924262"/>
            <a:chOff x="6090725" y="734900"/>
            <a:chExt cx="136950" cy="723050"/>
          </a:xfrm>
        </p:grpSpPr>
        <p:sp>
          <p:nvSpPr>
            <p:cNvPr id="933" name="Google Shape;933;p37"/>
            <p:cNvSpPr/>
            <p:nvPr/>
          </p:nvSpPr>
          <p:spPr>
            <a:xfrm>
              <a:off x="6130600" y="1337075"/>
              <a:ext cx="57175" cy="120875"/>
            </a:xfrm>
            <a:custGeom>
              <a:avLst/>
              <a:gdLst/>
              <a:ahLst/>
              <a:cxnLst/>
              <a:rect l="l" t="t" r="r" b="b"/>
              <a:pathLst>
                <a:path w="2287" h="4835" extrusionOk="0">
                  <a:moveTo>
                    <a:pt x="251" y="0"/>
                  </a:moveTo>
                  <a:lnTo>
                    <a:pt x="1" y="4834"/>
                  </a:lnTo>
                  <a:lnTo>
                    <a:pt x="2287" y="4834"/>
                  </a:lnTo>
                  <a:lnTo>
                    <a:pt x="2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7"/>
            <p:cNvSpPr/>
            <p:nvPr/>
          </p:nvSpPr>
          <p:spPr>
            <a:xfrm>
              <a:off x="6149075" y="902500"/>
              <a:ext cx="20250" cy="440550"/>
            </a:xfrm>
            <a:custGeom>
              <a:avLst/>
              <a:gdLst/>
              <a:ahLst/>
              <a:cxnLst/>
              <a:rect l="l" t="t" r="r" b="b"/>
              <a:pathLst>
                <a:path w="810" h="17622" extrusionOk="0">
                  <a:moveTo>
                    <a:pt x="0" y="0"/>
                  </a:moveTo>
                  <a:lnTo>
                    <a:pt x="0" y="17621"/>
                  </a:lnTo>
                  <a:lnTo>
                    <a:pt x="810" y="17621"/>
                  </a:ln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7"/>
            <p:cNvSpPr/>
            <p:nvPr/>
          </p:nvSpPr>
          <p:spPr>
            <a:xfrm>
              <a:off x="6144300" y="1288850"/>
              <a:ext cx="29800" cy="48250"/>
            </a:xfrm>
            <a:custGeom>
              <a:avLst/>
              <a:gdLst/>
              <a:ahLst/>
              <a:cxnLst/>
              <a:rect l="l" t="t" r="r" b="b"/>
              <a:pathLst>
                <a:path w="1192" h="1930" extrusionOk="0">
                  <a:moveTo>
                    <a:pt x="1" y="0"/>
                  </a:moveTo>
                  <a:lnTo>
                    <a:pt x="1" y="1929"/>
                  </a:lnTo>
                  <a:lnTo>
                    <a:pt x="1191" y="1929"/>
                  </a:lnTo>
                  <a:lnTo>
                    <a:pt x="1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7"/>
            <p:cNvSpPr/>
            <p:nvPr/>
          </p:nvSpPr>
          <p:spPr>
            <a:xfrm>
              <a:off x="6133575" y="872425"/>
              <a:ext cx="51225" cy="10750"/>
            </a:xfrm>
            <a:custGeom>
              <a:avLst/>
              <a:gdLst/>
              <a:ahLst/>
              <a:cxnLst/>
              <a:rect l="l" t="t" r="r" b="b"/>
              <a:pathLst>
                <a:path w="2049" h="430" extrusionOk="0">
                  <a:moveTo>
                    <a:pt x="1" y="1"/>
                  </a:moveTo>
                  <a:lnTo>
                    <a:pt x="1" y="429"/>
                  </a:lnTo>
                  <a:lnTo>
                    <a:pt x="2049" y="429"/>
                  </a:lnTo>
                  <a:lnTo>
                    <a:pt x="20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7"/>
            <p:cNvSpPr/>
            <p:nvPr/>
          </p:nvSpPr>
          <p:spPr>
            <a:xfrm>
              <a:off x="6118400" y="789075"/>
              <a:ext cx="81600" cy="10750"/>
            </a:xfrm>
            <a:custGeom>
              <a:avLst/>
              <a:gdLst/>
              <a:ahLst/>
              <a:cxnLst/>
              <a:rect l="l" t="t" r="r" b="b"/>
              <a:pathLst>
                <a:path w="3264" h="430" extrusionOk="0">
                  <a:moveTo>
                    <a:pt x="1" y="1"/>
                  </a:moveTo>
                  <a:lnTo>
                    <a:pt x="1" y="430"/>
                  </a:lnTo>
                  <a:lnTo>
                    <a:pt x="3263" y="430"/>
                  </a:lnTo>
                  <a:lnTo>
                    <a:pt x="3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7"/>
            <p:cNvSpPr/>
            <p:nvPr/>
          </p:nvSpPr>
          <p:spPr>
            <a:xfrm>
              <a:off x="6138650" y="883150"/>
              <a:ext cx="41100" cy="19375"/>
            </a:xfrm>
            <a:custGeom>
              <a:avLst/>
              <a:gdLst/>
              <a:ahLst/>
              <a:cxnLst/>
              <a:rect l="l" t="t" r="r" b="b"/>
              <a:pathLst>
                <a:path w="1644" h="775" extrusionOk="0">
                  <a:moveTo>
                    <a:pt x="0" y="0"/>
                  </a:moveTo>
                  <a:lnTo>
                    <a:pt x="417" y="774"/>
                  </a:lnTo>
                  <a:lnTo>
                    <a:pt x="1227" y="774"/>
                  </a:lnTo>
                  <a:lnTo>
                    <a:pt x="1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7"/>
            <p:cNvSpPr/>
            <p:nvPr/>
          </p:nvSpPr>
          <p:spPr>
            <a:xfrm>
              <a:off x="6125550" y="764375"/>
              <a:ext cx="67000" cy="24725"/>
            </a:xfrm>
            <a:custGeom>
              <a:avLst/>
              <a:gdLst/>
              <a:ahLst/>
              <a:cxnLst/>
              <a:rect l="l" t="t" r="r" b="b"/>
              <a:pathLst>
                <a:path w="2680" h="989" extrusionOk="0">
                  <a:moveTo>
                    <a:pt x="322" y="1"/>
                  </a:moveTo>
                  <a:lnTo>
                    <a:pt x="1" y="989"/>
                  </a:lnTo>
                  <a:lnTo>
                    <a:pt x="2679" y="989"/>
                  </a:lnTo>
                  <a:lnTo>
                    <a:pt x="2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7"/>
            <p:cNvSpPr/>
            <p:nvPr/>
          </p:nvSpPr>
          <p:spPr>
            <a:xfrm>
              <a:off x="6144000" y="758425"/>
              <a:ext cx="30400" cy="5975"/>
            </a:xfrm>
            <a:custGeom>
              <a:avLst/>
              <a:gdLst/>
              <a:ahLst/>
              <a:cxnLst/>
              <a:rect l="l" t="t" r="r" b="b"/>
              <a:pathLst>
                <a:path w="1216" h="239" extrusionOk="0">
                  <a:moveTo>
                    <a:pt x="1" y="1"/>
                  </a:moveTo>
                  <a:lnTo>
                    <a:pt x="1" y="239"/>
                  </a:lnTo>
                  <a:lnTo>
                    <a:pt x="1215" y="239"/>
                  </a:lnTo>
                  <a:lnTo>
                    <a:pt x="1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6127625" y="799800"/>
              <a:ext cx="63125" cy="72650"/>
            </a:xfrm>
            <a:custGeom>
              <a:avLst/>
              <a:gdLst/>
              <a:ahLst/>
              <a:cxnLst/>
              <a:rect l="l" t="t" r="r" b="b"/>
              <a:pathLst>
                <a:path w="2525" h="2906" extrusionOk="0">
                  <a:moveTo>
                    <a:pt x="1" y="1"/>
                  </a:moveTo>
                  <a:lnTo>
                    <a:pt x="239" y="2906"/>
                  </a:lnTo>
                  <a:lnTo>
                    <a:pt x="2287" y="2906"/>
                  </a:lnTo>
                  <a:lnTo>
                    <a:pt x="2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7"/>
            <p:cNvSpPr/>
            <p:nvPr/>
          </p:nvSpPr>
          <p:spPr>
            <a:xfrm>
              <a:off x="6152050" y="734900"/>
              <a:ext cx="14900" cy="29800"/>
            </a:xfrm>
            <a:custGeom>
              <a:avLst/>
              <a:gdLst/>
              <a:ahLst/>
              <a:cxnLst/>
              <a:rect l="l" t="t" r="r" b="b"/>
              <a:pathLst>
                <a:path w="596" h="1192" extrusionOk="0">
                  <a:moveTo>
                    <a:pt x="298" y="1"/>
                  </a:moveTo>
                  <a:cubicBezTo>
                    <a:pt x="131" y="1"/>
                    <a:pt x="0" y="263"/>
                    <a:pt x="0" y="596"/>
                  </a:cubicBezTo>
                  <a:cubicBezTo>
                    <a:pt x="0" y="930"/>
                    <a:pt x="131" y="1192"/>
                    <a:pt x="298" y="1192"/>
                  </a:cubicBezTo>
                  <a:cubicBezTo>
                    <a:pt x="453" y="1192"/>
                    <a:pt x="595" y="930"/>
                    <a:pt x="595" y="596"/>
                  </a:cubicBezTo>
                  <a:cubicBezTo>
                    <a:pt x="595" y="275"/>
                    <a:pt x="453"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7"/>
            <p:cNvSpPr/>
            <p:nvPr/>
          </p:nvSpPr>
          <p:spPr>
            <a:xfrm>
              <a:off x="6109475" y="942675"/>
              <a:ext cx="99450" cy="10150"/>
            </a:xfrm>
            <a:custGeom>
              <a:avLst/>
              <a:gdLst/>
              <a:ahLst/>
              <a:cxnLst/>
              <a:rect l="l" t="t" r="r" b="b"/>
              <a:pathLst>
                <a:path w="3978" h="406" extrusionOk="0">
                  <a:moveTo>
                    <a:pt x="1" y="1"/>
                  </a:moveTo>
                  <a:lnTo>
                    <a:pt x="1" y="405"/>
                  </a:lnTo>
                  <a:lnTo>
                    <a:pt x="3977" y="405"/>
                  </a:lnTo>
                  <a:lnTo>
                    <a:pt x="3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7"/>
            <p:cNvSpPr/>
            <p:nvPr/>
          </p:nvSpPr>
          <p:spPr>
            <a:xfrm>
              <a:off x="6201450" y="936700"/>
              <a:ext cx="26225" cy="22250"/>
            </a:xfrm>
            <a:custGeom>
              <a:avLst/>
              <a:gdLst/>
              <a:ahLst/>
              <a:cxnLst/>
              <a:rect l="l" t="t" r="r" b="b"/>
              <a:pathLst>
                <a:path w="1049" h="890" extrusionOk="0">
                  <a:moveTo>
                    <a:pt x="617" y="1"/>
                  </a:moveTo>
                  <a:cubicBezTo>
                    <a:pt x="610" y="1"/>
                    <a:pt x="603" y="1"/>
                    <a:pt x="596" y="1"/>
                  </a:cubicBezTo>
                  <a:cubicBezTo>
                    <a:pt x="203" y="1"/>
                    <a:pt x="1" y="478"/>
                    <a:pt x="286" y="763"/>
                  </a:cubicBezTo>
                  <a:cubicBezTo>
                    <a:pt x="373" y="850"/>
                    <a:pt x="482" y="889"/>
                    <a:pt x="590" y="889"/>
                  </a:cubicBezTo>
                  <a:cubicBezTo>
                    <a:pt x="821" y="889"/>
                    <a:pt x="1048" y="710"/>
                    <a:pt x="1048" y="442"/>
                  </a:cubicBezTo>
                  <a:cubicBezTo>
                    <a:pt x="1048" y="199"/>
                    <a:pt x="857"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7"/>
            <p:cNvSpPr/>
            <p:nvPr/>
          </p:nvSpPr>
          <p:spPr>
            <a:xfrm>
              <a:off x="6090725" y="936725"/>
              <a:ext cx="25550" cy="21900"/>
            </a:xfrm>
            <a:custGeom>
              <a:avLst/>
              <a:gdLst/>
              <a:ahLst/>
              <a:cxnLst/>
              <a:rect l="l" t="t" r="r" b="b"/>
              <a:pathLst>
                <a:path w="1022" h="876" extrusionOk="0">
                  <a:moveTo>
                    <a:pt x="455" y="0"/>
                  </a:moveTo>
                  <a:cubicBezTo>
                    <a:pt x="451" y="0"/>
                    <a:pt x="446" y="0"/>
                    <a:pt x="441" y="0"/>
                  </a:cubicBezTo>
                  <a:cubicBezTo>
                    <a:pt x="191" y="0"/>
                    <a:pt x="0" y="191"/>
                    <a:pt x="0" y="441"/>
                  </a:cubicBezTo>
                  <a:cubicBezTo>
                    <a:pt x="8" y="704"/>
                    <a:pt x="219" y="876"/>
                    <a:pt x="439" y="876"/>
                  </a:cubicBezTo>
                  <a:cubicBezTo>
                    <a:pt x="548" y="876"/>
                    <a:pt x="660" y="833"/>
                    <a:pt x="751" y="739"/>
                  </a:cubicBezTo>
                  <a:cubicBezTo>
                    <a:pt x="1021" y="468"/>
                    <a:pt x="839" y="0"/>
                    <a:pt x="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37"/>
          <p:cNvGrpSpPr/>
          <p:nvPr/>
        </p:nvGrpSpPr>
        <p:grpSpPr>
          <a:xfrm>
            <a:off x="5633959" y="3982429"/>
            <a:ext cx="419489" cy="578546"/>
            <a:chOff x="5605250" y="1168900"/>
            <a:chExt cx="208075" cy="286950"/>
          </a:xfrm>
        </p:grpSpPr>
        <p:sp>
          <p:nvSpPr>
            <p:cNvPr id="947" name="Google Shape;947;p37"/>
            <p:cNvSpPr/>
            <p:nvPr/>
          </p:nvSpPr>
          <p:spPr>
            <a:xfrm>
              <a:off x="5605250" y="1168900"/>
              <a:ext cx="208075" cy="208375"/>
            </a:xfrm>
            <a:custGeom>
              <a:avLst/>
              <a:gdLst/>
              <a:ahLst/>
              <a:cxnLst/>
              <a:rect l="l" t="t" r="r" b="b"/>
              <a:pathLst>
                <a:path w="8323" h="8335" extrusionOk="0">
                  <a:moveTo>
                    <a:pt x="4156" y="0"/>
                  </a:moveTo>
                  <a:cubicBezTo>
                    <a:pt x="1858" y="0"/>
                    <a:pt x="0" y="1870"/>
                    <a:pt x="0" y="4167"/>
                  </a:cubicBezTo>
                  <a:cubicBezTo>
                    <a:pt x="0" y="6465"/>
                    <a:pt x="1858" y="8335"/>
                    <a:pt x="4156" y="8335"/>
                  </a:cubicBezTo>
                  <a:cubicBezTo>
                    <a:pt x="6465" y="8335"/>
                    <a:pt x="8323" y="6465"/>
                    <a:pt x="8323" y="4167"/>
                  </a:cubicBezTo>
                  <a:cubicBezTo>
                    <a:pt x="8323" y="1870"/>
                    <a:pt x="6465" y="0"/>
                    <a:pt x="41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p:nvPr/>
          </p:nvSpPr>
          <p:spPr>
            <a:xfrm>
              <a:off x="5709125" y="1168900"/>
              <a:ext cx="104200" cy="208375"/>
            </a:xfrm>
            <a:custGeom>
              <a:avLst/>
              <a:gdLst/>
              <a:ahLst/>
              <a:cxnLst/>
              <a:rect l="l" t="t" r="r" b="b"/>
              <a:pathLst>
                <a:path w="4168" h="8335" extrusionOk="0">
                  <a:moveTo>
                    <a:pt x="1" y="0"/>
                  </a:moveTo>
                  <a:lnTo>
                    <a:pt x="1" y="8335"/>
                  </a:lnTo>
                  <a:cubicBezTo>
                    <a:pt x="2310" y="8335"/>
                    <a:pt x="4168" y="6465"/>
                    <a:pt x="4168" y="4167"/>
                  </a:cubicBezTo>
                  <a:cubicBezTo>
                    <a:pt x="4168" y="1870"/>
                    <a:pt x="231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7"/>
            <p:cNvSpPr/>
            <p:nvPr/>
          </p:nvSpPr>
          <p:spPr>
            <a:xfrm>
              <a:off x="5699600" y="1259300"/>
              <a:ext cx="19375" cy="196550"/>
            </a:xfrm>
            <a:custGeom>
              <a:avLst/>
              <a:gdLst/>
              <a:ahLst/>
              <a:cxnLst/>
              <a:rect l="l" t="t" r="r" b="b"/>
              <a:pathLst>
                <a:path w="775" h="7862" extrusionOk="0">
                  <a:moveTo>
                    <a:pt x="388" y="1"/>
                  </a:moveTo>
                  <a:cubicBezTo>
                    <a:pt x="194" y="1"/>
                    <a:pt x="1" y="129"/>
                    <a:pt x="1" y="385"/>
                  </a:cubicBezTo>
                  <a:lnTo>
                    <a:pt x="1" y="7469"/>
                  </a:lnTo>
                  <a:cubicBezTo>
                    <a:pt x="1" y="7695"/>
                    <a:pt x="167" y="7862"/>
                    <a:pt x="394" y="7862"/>
                  </a:cubicBezTo>
                  <a:cubicBezTo>
                    <a:pt x="608" y="7862"/>
                    <a:pt x="775" y="7695"/>
                    <a:pt x="775" y="7469"/>
                  </a:cubicBezTo>
                  <a:lnTo>
                    <a:pt x="775" y="385"/>
                  </a:lnTo>
                  <a:cubicBezTo>
                    <a:pt x="775" y="129"/>
                    <a:pt x="581"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7"/>
            <p:cNvSpPr/>
            <p:nvPr/>
          </p:nvSpPr>
          <p:spPr>
            <a:xfrm>
              <a:off x="5665375" y="1310575"/>
              <a:ext cx="43775" cy="36050"/>
            </a:xfrm>
            <a:custGeom>
              <a:avLst/>
              <a:gdLst/>
              <a:ahLst/>
              <a:cxnLst/>
              <a:rect l="l" t="t" r="r" b="b"/>
              <a:pathLst>
                <a:path w="1751" h="1442" extrusionOk="0">
                  <a:moveTo>
                    <a:pt x="0" y="1"/>
                  </a:moveTo>
                  <a:lnTo>
                    <a:pt x="1751" y="1441"/>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p:nvPr/>
          </p:nvSpPr>
          <p:spPr>
            <a:xfrm>
              <a:off x="5651075" y="1300725"/>
              <a:ext cx="69100" cy="55725"/>
            </a:xfrm>
            <a:custGeom>
              <a:avLst/>
              <a:gdLst/>
              <a:ahLst/>
              <a:cxnLst/>
              <a:rect l="l" t="t" r="r" b="b"/>
              <a:pathLst>
                <a:path w="2764" h="2229" extrusionOk="0">
                  <a:moveTo>
                    <a:pt x="571" y="0"/>
                  </a:moveTo>
                  <a:cubicBezTo>
                    <a:pt x="251" y="0"/>
                    <a:pt x="0" y="439"/>
                    <a:pt x="322" y="704"/>
                  </a:cubicBezTo>
                  <a:lnTo>
                    <a:pt x="2085" y="2145"/>
                  </a:lnTo>
                  <a:cubicBezTo>
                    <a:pt x="2156" y="2204"/>
                    <a:pt x="2239" y="2228"/>
                    <a:pt x="2335" y="2228"/>
                  </a:cubicBezTo>
                  <a:cubicBezTo>
                    <a:pt x="2442" y="2228"/>
                    <a:pt x="2561" y="2181"/>
                    <a:pt x="2632" y="2085"/>
                  </a:cubicBezTo>
                  <a:cubicBezTo>
                    <a:pt x="2763" y="1919"/>
                    <a:pt x="2739" y="1681"/>
                    <a:pt x="2573" y="1538"/>
                  </a:cubicBezTo>
                  <a:lnTo>
                    <a:pt x="822" y="97"/>
                  </a:lnTo>
                  <a:cubicBezTo>
                    <a:pt x="740" y="29"/>
                    <a:pt x="653"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7"/>
            <p:cNvSpPr/>
            <p:nvPr/>
          </p:nvSpPr>
          <p:spPr>
            <a:xfrm>
              <a:off x="5709125" y="1289150"/>
              <a:ext cx="31275" cy="29775"/>
            </a:xfrm>
            <a:custGeom>
              <a:avLst/>
              <a:gdLst/>
              <a:ahLst/>
              <a:cxnLst/>
              <a:rect l="l" t="t" r="r" b="b"/>
              <a:pathLst>
                <a:path w="1251" h="1191" extrusionOk="0">
                  <a:moveTo>
                    <a:pt x="1" y="1191"/>
                  </a:moveTo>
                  <a:lnTo>
                    <a:pt x="1251" y="0"/>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7"/>
            <p:cNvSpPr/>
            <p:nvPr/>
          </p:nvSpPr>
          <p:spPr>
            <a:xfrm>
              <a:off x="5696025" y="1279325"/>
              <a:ext cx="58350" cy="49425"/>
            </a:xfrm>
            <a:custGeom>
              <a:avLst/>
              <a:gdLst/>
              <a:ahLst/>
              <a:cxnLst/>
              <a:rect l="l" t="t" r="r" b="b"/>
              <a:pathLst>
                <a:path w="2334" h="1977" extrusionOk="0">
                  <a:moveTo>
                    <a:pt x="1773" y="0"/>
                  </a:moveTo>
                  <a:cubicBezTo>
                    <a:pt x="1683" y="0"/>
                    <a:pt x="1588" y="35"/>
                    <a:pt x="1501" y="120"/>
                  </a:cubicBezTo>
                  <a:lnTo>
                    <a:pt x="263" y="1310"/>
                  </a:lnTo>
                  <a:cubicBezTo>
                    <a:pt x="1" y="1548"/>
                    <a:pt x="179" y="1977"/>
                    <a:pt x="537" y="1977"/>
                  </a:cubicBezTo>
                  <a:cubicBezTo>
                    <a:pt x="632" y="1977"/>
                    <a:pt x="727" y="1941"/>
                    <a:pt x="799" y="1870"/>
                  </a:cubicBezTo>
                  <a:lnTo>
                    <a:pt x="2049" y="679"/>
                  </a:lnTo>
                  <a:cubicBezTo>
                    <a:pt x="2334" y="403"/>
                    <a:pt x="2079" y="0"/>
                    <a:pt x="1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7"/>
          <p:cNvGrpSpPr/>
          <p:nvPr/>
        </p:nvGrpSpPr>
        <p:grpSpPr>
          <a:xfrm>
            <a:off x="6095483" y="3860504"/>
            <a:ext cx="372538" cy="689558"/>
            <a:chOff x="6691700" y="1068275"/>
            <a:chExt cx="221775" cy="410500"/>
          </a:xfrm>
        </p:grpSpPr>
        <p:sp>
          <p:nvSpPr>
            <p:cNvPr id="955" name="Google Shape;955;p37"/>
            <p:cNvSpPr/>
            <p:nvPr/>
          </p:nvSpPr>
          <p:spPr>
            <a:xfrm>
              <a:off x="6691700" y="1068275"/>
              <a:ext cx="221775" cy="317325"/>
            </a:xfrm>
            <a:custGeom>
              <a:avLst/>
              <a:gdLst/>
              <a:ahLst/>
              <a:cxnLst/>
              <a:rect l="l" t="t" r="r" b="b"/>
              <a:pathLst>
                <a:path w="8871" h="12693" extrusionOk="0">
                  <a:moveTo>
                    <a:pt x="4429" y="1"/>
                  </a:moveTo>
                  <a:cubicBezTo>
                    <a:pt x="3810" y="1"/>
                    <a:pt x="0" y="3430"/>
                    <a:pt x="0" y="7657"/>
                  </a:cubicBezTo>
                  <a:cubicBezTo>
                    <a:pt x="0" y="11883"/>
                    <a:pt x="3715" y="12693"/>
                    <a:pt x="4429" y="12693"/>
                  </a:cubicBezTo>
                  <a:cubicBezTo>
                    <a:pt x="5144" y="12693"/>
                    <a:pt x="8870" y="11883"/>
                    <a:pt x="8870" y="7657"/>
                  </a:cubicBezTo>
                  <a:cubicBezTo>
                    <a:pt x="8870" y="3430"/>
                    <a:pt x="5060" y="1"/>
                    <a:pt x="4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7"/>
            <p:cNvSpPr/>
            <p:nvPr/>
          </p:nvSpPr>
          <p:spPr>
            <a:xfrm>
              <a:off x="6802425" y="1068275"/>
              <a:ext cx="111050" cy="317325"/>
            </a:xfrm>
            <a:custGeom>
              <a:avLst/>
              <a:gdLst/>
              <a:ahLst/>
              <a:cxnLst/>
              <a:rect l="l" t="t" r="r" b="b"/>
              <a:pathLst>
                <a:path w="4442" h="12693" extrusionOk="0">
                  <a:moveTo>
                    <a:pt x="0" y="1"/>
                  </a:moveTo>
                  <a:lnTo>
                    <a:pt x="0" y="12693"/>
                  </a:lnTo>
                  <a:cubicBezTo>
                    <a:pt x="727" y="12693"/>
                    <a:pt x="4441" y="11883"/>
                    <a:pt x="4441" y="7657"/>
                  </a:cubicBezTo>
                  <a:cubicBezTo>
                    <a:pt x="4441" y="3430"/>
                    <a:pt x="63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7"/>
            <p:cNvSpPr/>
            <p:nvPr/>
          </p:nvSpPr>
          <p:spPr>
            <a:xfrm>
              <a:off x="6792600" y="1285875"/>
              <a:ext cx="19675" cy="192900"/>
            </a:xfrm>
            <a:custGeom>
              <a:avLst/>
              <a:gdLst/>
              <a:ahLst/>
              <a:cxnLst/>
              <a:rect l="l" t="t" r="r" b="b"/>
              <a:pathLst>
                <a:path w="787" h="7716" extrusionOk="0">
                  <a:moveTo>
                    <a:pt x="393" y="0"/>
                  </a:moveTo>
                  <a:cubicBezTo>
                    <a:pt x="197" y="0"/>
                    <a:pt x="0" y="131"/>
                    <a:pt x="0" y="393"/>
                  </a:cubicBezTo>
                  <a:lnTo>
                    <a:pt x="0" y="7323"/>
                  </a:lnTo>
                  <a:cubicBezTo>
                    <a:pt x="0" y="7537"/>
                    <a:pt x="179" y="7716"/>
                    <a:pt x="393" y="7716"/>
                  </a:cubicBezTo>
                  <a:cubicBezTo>
                    <a:pt x="608" y="7716"/>
                    <a:pt x="786" y="7537"/>
                    <a:pt x="786" y="7323"/>
                  </a:cubicBezTo>
                  <a:lnTo>
                    <a:pt x="786" y="393"/>
                  </a:lnTo>
                  <a:cubicBezTo>
                    <a:pt x="786" y="131"/>
                    <a:pt x="590" y="0"/>
                    <a:pt x="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7"/>
            <p:cNvSpPr/>
            <p:nvPr/>
          </p:nvSpPr>
          <p:spPr>
            <a:xfrm>
              <a:off x="6759550" y="1295700"/>
              <a:ext cx="42900" cy="48825"/>
            </a:xfrm>
            <a:custGeom>
              <a:avLst/>
              <a:gdLst/>
              <a:ahLst/>
              <a:cxnLst/>
              <a:rect l="l" t="t" r="r" b="b"/>
              <a:pathLst>
                <a:path w="1716" h="1953" extrusionOk="0">
                  <a:moveTo>
                    <a:pt x="1" y="0"/>
                  </a:moveTo>
                  <a:lnTo>
                    <a:pt x="1715" y="1953"/>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7"/>
            <p:cNvSpPr/>
            <p:nvPr/>
          </p:nvSpPr>
          <p:spPr>
            <a:xfrm>
              <a:off x="6744850" y="1285400"/>
              <a:ext cx="70600" cy="69000"/>
            </a:xfrm>
            <a:custGeom>
              <a:avLst/>
              <a:gdLst/>
              <a:ahLst/>
              <a:cxnLst/>
              <a:rect l="l" t="t" r="r" b="b"/>
              <a:pathLst>
                <a:path w="2824" h="2760" extrusionOk="0">
                  <a:moveTo>
                    <a:pt x="571" y="1"/>
                  </a:moveTo>
                  <a:cubicBezTo>
                    <a:pt x="271" y="1"/>
                    <a:pt x="0" y="383"/>
                    <a:pt x="291" y="674"/>
                  </a:cubicBezTo>
                  <a:lnTo>
                    <a:pt x="2006" y="2627"/>
                  </a:lnTo>
                  <a:cubicBezTo>
                    <a:pt x="2071" y="2703"/>
                    <a:pt x="2166" y="2759"/>
                    <a:pt x="2273" y="2759"/>
                  </a:cubicBezTo>
                  <a:cubicBezTo>
                    <a:pt x="2283" y="2759"/>
                    <a:pt x="2293" y="2759"/>
                    <a:pt x="2303" y="2758"/>
                  </a:cubicBezTo>
                  <a:cubicBezTo>
                    <a:pt x="2308" y="2758"/>
                    <a:pt x="2313" y="2758"/>
                    <a:pt x="2318" y="2758"/>
                  </a:cubicBezTo>
                  <a:cubicBezTo>
                    <a:pt x="2642" y="2758"/>
                    <a:pt x="2824" y="2361"/>
                    <a:pt x="2601" y="2115"/>
                  </a:cubicBezTo>
                  <a:lnTo>
                    <a:pt x="875" y="162"/>
                  </a:lnTo>
                  <a:cubicBezTo>
                    <a:pt x="785" y="48"/>
                    <a:pt x="676"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7"/>
            <p:cNvSpPr/>
            <p:nvPr/>
          </p:nvSpPr>
          <p:spPr>
            <a:xfrm>
              <a:off x="6802425" y="1295700"/>
              <a:ext cx="43175" cy="48825"/>
            </a:xfrm>
            <a:custGeom>
              <a:avLst/>
              <a:gdLst/>
              <a:ahLst/>
              <a:cxnLst/>
              <a:rect l="l" t="t" r="r" b="b"/>
              <a:pathLst>
                <a:path w="1727" h="1953" extrusionOk="0">
                  <a:moveTo>
                    <a:pt x="1727" y="0"/>
                  </a:moveTo>
                  <a:lnTo>
                    <a:pt x="0" y="1953"/>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7"/>
            <p:cNvSpPr/>
            <p:nvPr/>
          </p:nvSpPr>
          <p:spPr>
            <a:xfrm>
              <a:off x="6789325" y="1285400"/>
              <a:ext cx="70700" cy="69000"/>
            </a:xfrm>
            <a:custGeom>
              <a:avLst/>
              <a:gdLst/>
              <a:ahLst/>
              <a:cxnLst/>
              <a:rect l="l" t="t" r="r" b="b"/>
              <a:pathLst>
                <a:path w="2828" h="2760" extrusionOk="0">
                  <a:moveTo>
                    <a:pt x="2252" y="1"/>
                  </a:moveTo>
                  <a:cubicBezTo>
                    <a:pt x="2147" y="1"/>
                    <a:pt x="2040" y="48"/>
                    <a:pt x="1953" y="162"/>
                  </a:cubicBezTo>
                  <a:lnTo>
                    <a:pt x="227" y="2115"/>
                  </a:lnTo>
                  <a:cubicBezTo>
                    <a:pt x="0" y="2365"/>
                    <a:pt x="191" y="2758"/>
                    <a:pt x="524" y="2758"/>
                  </a:cubicBezTo>
                  <a:cubicBezTo>
                    <a:pt x="535" y="2759"/>
                    <a:pt x="545" y="2759"/>
                    <a:pt x="555" y="2759"/>
                  </a:cubicBezTo>
                  <a:cubicBezTo>
                    <a:pt x="662" y="2759"/>
                    <a:pt x="757" y="2703"/>
                    <a:pt x="822" y="2627"/>
                  </a:cubicBezTo>
                  <a:lnTo>
                    <a:pt x="2536" y="674"/>
                  </a:lnTo>
                  <a:cubicBezTo>
                    <a:pt x="2827" y="383"/>
                    <a:pt x="2550" y="1"/>
                    <a:pt x="2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7"/>
          <p:cNvSpPr/>
          <p:nvPr/>
        </p:nvSpPr>
        <p:spPr>
          <a:xfrm>
            <a:off x="5439298" y="4544851"/>
            <a:ext cx="5490405" cy="5121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grpSp>
        <p:nvGrpSpPr>
          <p:cNvPr id="967" name="Google Shape;967;p38"/>
          <p:cNvGrpSpPr/>
          <p:nvPr/>
        </p:nvGrpSpPr>
        <p:grpSpPr>
          <a:xfrm>
            <a:off x="5750455" y="3580273"/>
            <a:ext cx="528423" cy="977975"/>
            <a:chOff x="6691700" y="1068275"/>
            <a:chExt cx="221775" cy="410500"/>
          </a:xfrm>
        </p:grpSpPr>
        <p:sp>
          <p:nvSpPr>
            <p:cNvPr id="968" name="Google Shape;968;p38"/>
            <p:cNvSpPr/>
            <p:nvPr/>
          </p:nvSpPr>
          <p:spPr>
            <a:xfrm>
              <a:off x="6691700" y="1068275"/>
              <a:ext cx="221775" cy="317325"/>
            </a:xfrm>
            <a:custGeom>
              <a:avLst/>
              <a:gdLst/>
              <a:ahLst/>
              <a:cxnLst/>
              <a:rect l="l" t="t" r="r" b="b"/>
              <a:pathLst>
                <a:path w="8871" h="12693" extrusionOk="0">
                  <a:moveTo>
                    <a:pt x="4429" y="1"/>
                  </a:moveTo>
                  <a:cubicBezTo>
                    <a:pt x="3810" y="1"/>
                    <a:pt x="0" y="3430"/>
                    <a:pt x="0" y="7657"/>
                  </a:cubicBezTo>
                  <a:cubicBezTo>
                    <a:pt x="0" y="11883"/>
                    <a:pt x="3715" y="12693"/>
                    <a:pt x="4429" y="12693"/>
                  </a:cubicBezTo>
                  <a:cubicBezTo>
                    <a:pt x="5144" y="12693"/>
                    <a:pt x="8870" y="11883"/>
                    <a:pt x="8870" y="7657"/>
                  </a:cubicBezTo>
                  <a:cubicBezTo>
                    <a:pt x="8870" y="3430"/>
                    <a:pt x="5060" y="1"/>
                    <a:pt x="4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6802425" y="1068275"/>
              <a:ext cx="111050" cy="317325"/>
            </a:xfrm>
            <a:custGeom>
              <a:avLst/>
              <a:gdLst/>
              <a:ahLst/>
              <a:cxnLst/>
              <a:rect l="l" t="t" r="r" b="b"/>
              <a:pathLst>
                <a:path w="4442" h="12693" extrusionOk="0">
                  <a:moveTo>
                    <a:pt x="0" y="1"/>
                  </a:moveTo>
                  <a:lnTo>
                    <a:pt x="0" y="12693"/>
                  </a:lnTo>
                  <a:cubicBezTo>
                    <a:pt x="727" y="12693"/>
                    <a:pt x="4441" y="11883"/>
                    <a:pt x="4441" y="7657"/>
                  </a:cubicBezTo>
                  <a:cubicBezTo>
                    <a:pt x="4441" y="3430"/>
                    <a:pt x="63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6792600" y="1285875"/>
              <a:ext cx="19675" cy="192900"/>
            </a:xfrm>
            <a:custGeom>
              <a:avLst/>
              <a:gdLst/>
              <a:ahLst/>
              <a:cxnLst/>
              <a:rect l="l" t="t" r="r" b="b"/>
              <a:pathLst>
                <a:path w="787" h="7716" extrusionOk="0">
                  <a:moveTo>
                    <a:pt x="393" y="0"/>
                  </a:moveTo>
                  <a:cubicBezTo>
                    <a:pt x="197" y="0"/>
                    <a:pt x="0" y="131"/>
                    <a:pt x="0" y="393"/>
                  </a:cubicBezTo>
                  <a:lnTo>
                    <a:pt x="0" y="7323"/>
                  </a:lnTo>
                  <a:cubicBezTo>
                    <a:pt x="0" y="7537"/>
                    <a:pt x="179" y="7716"/>
                    <a:pt x="393" y="7716"/>
                  </a:cubicBezTo>
                  <a:cubicBezTo>
                    <a:pt x="608" y="7716"/>
                    <a:pt x="786" y="7537"/>
                    <a:pt x="786" y="7323"/>
                  </a:cubicBezTo>
                  <a:lnTo>
                    <a:pt x="786" y="393"/>
                  </a:lnTo>
                  <a:cubicBezTo>
                    <a:pt x="786" y="131"/>
                    <a:pt x="590" y="0"/>
                    <a:pt x="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6759550" y="1295700"/>
              <a:ext cx="42900" cy="48825"/>
            </a:xfrm>
            <a:custGeom>
              <a:avLst/>
              <a:gdLst/>
              <a:ahLst/>
              <a:cxnLst/>
              <a:rect l="l" t="t" r="r" b="b"/>
              <a:pathLst>
                <a:path w="1716" h="1953" extrusionOk="0">
                  <a:moveTo>
                    <a:pt x="1" y="0"/>
                  </a:moveTo>
                  <a:lnTo>
                    <a:pt x="1715" y="1953"/>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6744850" y="1285400"/>
              <a:ext cx="70600" cy="69000"/>
            </a:xfrm>
            <a:custGeom>
              <a:avLst/>
              <a:gdLst/>
              <a:ahLst/>
              <a:cxnLst/>
              <a:rect l="l" t="t" r="r" b="b"/>
              <a:pathLst>
                <a:path w="2824" h="2760" extrusionOk="0">
                  <a:moveTo>
                    <a:pt x="571" y="1"/>
                  </a:moveTo>
                  <a:cubicBezTo>
                    <a:pt x="271" y="1"/>
                    <a:pt x="0" y="383"/>
                    <a:pt x="291" y="674"/>
                  </a:cubicBezTo>
                  <a:lnTo>
                    <a:pt x="2006" y="2627"/>
                  </a:lnTo>
                  <a:cubicBezTo>
                    <a:pt x="2071" y="2703"/>
                    <a:pt x="2166" y="2759"/>
                    <a:pt x="2273" y="2759"/>
                  </a:cubicBezTo>
                  <a:cubicBezTo>
                    <a:pt x="2283" y="2759"/>
                    <a:pt x="2293" y="2759"/>
                    <a:pt x="2303" y="2758"/>
                  </a:cubicBezTo>
                  <a:cubicBezTo>
                    <a:pt x="2308" y="2758"/>
                    <a:pt x="2313" y="2758"/>
                    <a:pt x="2318" y="2758"/>
                  </a:cubicBezTo>
                  <a:cubicBezTo>
                    <a:pt x="2642" y="2758"/>
                    <a:pt x="2824" y="2361"/>
                    <a:pt x="2601" y="2115"/>
                  </a:cubicBezTo>
                  <a:lnTo>
                    <a:pt x="875" y="162"/>
                  </a:lnTo>
                  <a:cubicBezTo>
                    <a:pt x="785" y="48"/>
                    <a:pt x="676" y="1"/>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6802425" y="1295700"/>
              <a:ext cx="43175" cy="48825"/>
            </a:xfrm>
            <a:custGeom>
              <a:avLst/>
              <a:gdLst/>
              <a:ahLst/>
              <a:cxnLst/>
              <a:rect l="l" t="t" r="r" b="b"/>
              <a:pathLst>
                <a:path w="1727" h="1953" extrusionOk="0">
                  <a:moveTo>
                    <a:pt x="1727" y="0"/>
                  </a:moveTo>
                  <a:lnTo>
                    <a:pt x="0" y="1953"/>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6789325" y="1285400"/>
              <a:ext cx="70700" cy="69000"/>
            </a:xfrm>
            <a:custGeom>
              <a:avLst/>
              <a:gdLst/>
              <a:ahLst/>
              <a:cxnLst/>
              <a:rect l="l" t="t" r="r" b="b"/>
              <a:pathLst>
                <a:path w="2828" h="2760" extrusionOk="0">
                  <a:moveTo>
                    <a:pt x="2252" y="1"/>
                  </a:moveTo>
                  <a:cubicBezTo>
                    <a:pt x="2147" y="1"/>
                    <a:pt x="2040" y="48"/>
                    <a:pt x="1953" y="162"/>
                  </a:cubicBezTo>
                  <a:lnTo>
                    <a:pt x="227" y="2115"/>
                  </a:lnTo>
                  <a:cubicBezTo>
                    <a:pt x="0" y="2365"/>
                    <a:pt x="191" y="2758"/>
                    <a:pt x="524" y="2758"/>
                  </a:cubicBezTo>
                  <a:cubicBezTo>
                    <a:pt x="535" y="2759"/>
                    <a:pt x="545" y="2759"/>
                    <a:pt x="555" y="2759"/>
                  </a:cubicBezTo>
                  <a:cubicBezTo>
                    <a:pt x="662" y="2759"/>
                    <a:pt x="757" y="2703"/>
                    <a:pt x="822" y="2627"/>
                  </a:cubicBezTo>
                  <a:lnTo>
                    <a:pt x="2536" y="674"/>
                  </a:lnTo>
                  <a:cubicBezTo>
                    <a:pt x="2827" y="383"/>
                    <a:pt x="2550" y="1"/>
                    <a:pt x="2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38"/>
          <p:cNvSpPr txBox="1">
            <a:spLocks noGrp="1"/>
          </p:cNvSpPr>
          <p:nvPr>
            <p:ph type="ctrTitle"/>
          </p:nvPr>
        </p:nvSpPr>
        <p:spPr>
          <a:xfrm>
            <a:off x="713400" y="370467"/>
            <a:ext cx="4568100" cy="118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
        <p:nvSpPr>
          <p:cNvPr id="976" name="Google Shape;976;p38"/>
          <p:cNvSpPr txBox="1">
            <a:spLocks noGrp="1"/>
          </p:cNvSpPr>
          <p:nvPr>
            <p:ph type="subTitle" idx="1"/>
          </p:nvPr>
        </p:nvSpPr>
        <p:spPr>
          <a:xfrm>
            <a:off x="713400" y="2310759"/>
            <a:ext cx="4568100" cy="52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Do you have any questions?</a:t>
            </a:r>
            <a:endParaRPr sz="2700"/>
          </a:p>
        </p:txBody>
      </p:sp>
      <p:sp>
        <p:nvSpPr>
          <p:cNvPr id="977" name="Google Shape;977;p38"/>
          <p:cNvSpPr/>
          <p:nvPr/>
        </p:nvSpPr>
        <p:spPr>
          <a:xfrm>
            <a:off x="6165299" y="3387236"/>
            <a:ext cx="2428272" cy="1216573"/>
          </a:xfrm>
          <a:custGeom>
            <a:avLst/>
            <a:gdLst/>
            <a:ahLst/>
            <a:cxnLst/>
            <a:rect l="l" t="t" r="r" b="b"/>
            <a:pathLst>
              <a:path w="52325" h="26215" extrusionOk="0">
                <a:moveTo>
                  <a:pt x="0" y="1"/>
                </a:moveTo>
                <a:lnTo>
                  <a:pt x="0" y="26214"/>
                </a:lnTo>
                <a:lnTo>
                  <a:pt x="52325" y="26214"/>
                </a:lnTo>
                <a:lnTo>
                  <a:pt x="523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6220801" y="3442784"/>
            <a:ext cx="2317266" cy="1105519"/>
          </a:xfrm>
          <a:custGeom>
            <a:avLst/>
            <a:gdLst/>
            <a:ahLst/>
            <a:cxnLst/>
            <a:rect l="l" t="t" r="r" b="b"/>
            <a:pathLst>
              <a:path w="49933" h="23822" extrusionOk="0">
                <a:moveTo>
                  <a:pt x="1" y="0"/>
                </a:moveTo>
                <a:lnTo>
                  <a:pt x="1" y="23821"/>
                </a:lnTo>
                <a:lnTo>
                  <a:pt x="49933" y="23821"/>
                </a:lnTo>
                <a:lnTo>
                  <a:pt x="499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6279504" y="1103412"/>
            <a:ext cx="2199855" cy="2260184"/>
          </a:xfrm>
          <a:custGeom>
            <a:avLst/>
            <a:gdLst/>
            <a:ahLst/>
            <a:cxnLst/>
            <a:rect l="l" t="t" r="r" b="b"/>
            <a:pathLst>
              <a:path w="47403" h="48703" extrusionOk="0">
                <a:moveTo>
                  <a:pt x="23684" y="1"/>
                </a:moveTo>
                <a:lnTo>
                  <a:pt x="4546" y="13637"/>
                </a:lnTo>
                <a:lnTo>
                  <a:pt x="0" y="48702"/>
                </a:lnTo>
                <a:lnTo>
                  <a:pt x="47403" y="48702"/>
                </a:lnTo>
                <a:lnTo>
                  <a:pt x="42858" y="13637"/>
                </a:lnTo>
                <a:lnTo>
                  <a:pt x="236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6344519" y="1170051"/>
            <a:ext cx="2071399" cy="2138040"/>
          </a:xfrm>
          <a:custGeom>
            <a:avLst/>
            <a:gdLst/>
            <a:ahLst/>
            <a:cxnLst/>
            <a:rect l="l" t="t" r="r" b="b"/>
            <a:pathLst>
              <a:path w="44635" h="46071" extrusionOk="0">
                <a:moveTo>
                  <a:pt x="22283" y="0"/>
                </a:moveTo>
                <a:lnTo>
                  <a:pt x="4307" y="12919"/>
                </a:lnTo>
                <a:lnTo>
                  <a:pt x="0" y="46070"/>
                </a:lnTo>
                <a:lnTo>
                  <a:pt x="44635" y="46070"/>
                </a:lnTo>
                <a:lnTo>
                  <a:pt x="40329" y="12919"/>
                </a:lnTo>
                <a:lnTo>
                  <a:pt x="22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6392085" y="1158914"/>
            <a:ext cx="1962016" cy="3421161"/>
          </a:xfrm>
          <a:custGeom>
            <a:avLst/>
            <a:gdLst/>
            <a:ahLst/>
            <a:cxnLst/>
            <a:rect l="l" t="t" r="r" b="b"/>
            <a:pathLst>
              <a:path w="42278" h="73720" extrusionOk="0">
                <a:moveTo>
                  <a:pt x="33699" y="18900"/>
                </a:moveTo>
                <a:lnTo>
                  <a:pt x="33699" y="31853"/>
                </a:lnTo>
                <a:lnTo>
                  <a:pt x="33254" y="32195"/>
                </a:lnTo>
                <a:lnTo>
                  <a:pt x="22147" y="32195"/>
                </a:lnTo>
                <a:lnTo>
                  <a:pt x="22147" y="18969"/>
                </a:lnTo>
                <a:lnTo>
                  <a:pt x="22215" y="18900"/>
                </a:lnTo>
                <a:close/>
                <a:moveTo>
                  <a:pt x="20746" y="18900"/>
                </a:moveTo>
                <a:lnTo>
                  <a:pt x="20917" y="19037"/>
                </a:lnTo>
                <a:lnTo>
                  <a:pt x="20917" y="32229"/>
                </a:lnTo>
                <a:lnTo>
                  <a:pt x="9331" y="32229"/>
                </a:lnTo>
                <a:lnTo>
                  <a:pt x="9331" y="18900"/>
                </a:lnTo>
                <a:close/>
                <a:moveTo>
                  <a:pt x="20883" y="1"/>
                </a:moveTo>
                <a:lnTo>
                  <a:pt x="20883" y="17363"/>
                </a:lnTo>
                <a:lnTo>
                  <a:pt x="9228" y="7861"/>
                </a:lnTo>
                <a:lnTo>
                  <a:pt x="8408" y="8818"/>
                </a:lnTo>
                <a:lnTo>
                  <a:pt x="19174" y="17602"/>
                </a:lnTo>
                <a:lnTo>
                  <a:pt x="1709" y="17602"/>
                </a:lnTo>
                <a:lnTo>
                  <a:pt x="1709" y="18866"/>
                </a:lnTo>
                <a:lnTo>
                  <a:pt x="8100" y="18866"/>
                </a:lnTo>
                <a:lnTo>
                  <a:pt x="8100" y="31272"/>
                </a:lnTo>
                <a:lnTo>
                  <a:pt x="1197" y="25633"/>
                </a:lnTo>
                <a:lnTo>
                  <a:pt x="377" y="26590"/>
                </a:lnTo>
                <a:lnTo>
                  <a:pt x="7246" y="32195"/>
                </a:lnTo>
                <a:lnTo>
                  <a:pt x="1" y="32195"/>
                </a:lnTo>
                <a:lnTo>
                  <a:pt x="1" y="33460"/>
                </a:lnTo>
                <a:lnTo>
                  <a:pt x="8100" y="33460"/>
                </a:lnTo>
                <a:lnTo>
                  <a:pt x="8100" y="73720"/>
                </a:lnTo>
                <a:lnTo>
                  <a:pt x="9399" y="73720"/>
                </a:lnTo>
                <a:lnTo>
                  <a:pt x="9399" y="33528"/>
                </a:lnTo>
                <a:lnTo>
                  <a:pt x="20917" y="33528"/>
                </a:lnTo>
                <a:lnTo>
                  <a:pt x="20917" y="73720"/>
                </a:lnTo>
                <a:lnTo>
                  <a:pt x="22215" y="73720"/>
                </a:lnTo>
                <a:lnTo>
                  <a:pt x="22215" y="33528"/>
                </a:lnTo>
                <a:lnTo>
                  <a:pt x="33733" y="33528"/>
                </a:lnTo>
                <a:lnTo>
                  <a:pt x="33733" y="73720"/>
                </a:lnTo>
                <a:lnTo>
                  <a:pt x="35032" y="73720"/>
                </a:lnTo>
                <a:lnTo>
                  <a:pt x="35032" y="33528"/>
                </a:lnTo>
                <a:lnTo>
                  <a:pt x="42277" y="33528"/>
                </a:lnTo>
                <a:lnTo>
                  <a:pt x="42277" y="32229"/>
                </a:lnTo>
                <a:lnTo>
                  <a:pt x="35271" y="32229"/>
                </a:lnTo>
                <a:lnTo>
                  <a:pt x="42140" y="26659"/>
                </a:lnTo>
                <a:lnTo>
                  <a:pt x="41354" y="25667"/>
                </a:lnTo>
                <a:lnTo>
                  <a:pt x="34963" y="30828"/>
                </a:lnTo>
                <a:lnTo>
                  <a:pt x="34963" y="18900"/>
                </a:lnTo>
                <a:lnTo>
                  <a:pt x="40534" y="18900"/>
                </a:lnTo>
                <a:lnTo>
                  <a:pt x="40534" y="17636"/>
                </a:lnTo>
                <a:lnTo>
                  <a:pt x="23788" y="17636"/>
                </a:lnTo>
                <a:lnTo>
                  <a:pt x="34553" y="8887"/>
                </a:lnTo>
                <a:lnTo>
                  <a:pt x="33733" y="7896"/>
                </a:lnTo>
                <a:lnTo>
                  <a:pt x="22147" y="17328"/>
                </a:lnTo>
                <a:lnTo>
                  <a:pt x="221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6349252" y="894075"/>
            <a:ext cx="2049216" cy="929403"/>
          </a:xfrm>
          <a:custGeom>
            <a:avLst/>
            <a:gdLst/>
            <a:ahLst/>
            <a:cxnLst/>
            <a:rect l="l" t="t" r="r" b="b"/>
            <a:pathLst>
              <a:path w="44157" h="20027" extrusionOk="0">
                <a:moveTo>
                  <a:pt x="22216" y="0"/>
                </a:moveTo>
                <a:lnTo>
                  <a:pt x="411" y="15995"/>
                </a:lnTo>
                <a:cubicBezTo>
                  <a:pt x="138" y="16200"/>
                  <a:pt x="1" y="16508"/>
                  <a:pt x="1" y="16815"/>
                </a:cubicBezTo>
                <a:lnTo>
                  <a:pt x="1" y="18968"/>
                </a:lnTo>
                <a:cubicBezTo>
                  <a:pt x="1" y="19597"/>
                  <a:pt x="514" y="20021"/>
                  <a:pt x="1057" y="20021"/>
                </a:cubicBezTo>
                <a:cubicBezTo>
                  <a:pt x="1281" y="20021"/>
                  <a:pt x="1510" y="19948"/>
                  <a:pt x="1710" y="19789"/>
                </a:cubicBezTo>
                <a:lnTo>
                  <a:pt x="21600" y="5469"/>
                </a:lnTo>
                <a:cubicBezTo>
                  <a:pt x="21788" y="5298"/>
                  <a:pt x="22019" y="5212"/>
                  <a:pt x="22258" y="5212"/>
                </a:cubicBezTo>
                <a:cubicBezTo>
                  <a:pt x="22498" y="5212"/>
                  <a:pt x="22745" y="5298"/>
                  <a:pt x="22968" y="5469"/>
                </a:cubicBezTo>
                <a:lnTo>
                  <a:pt x="42448" y="19789"/>
                </a:lnTo>
                <a:cubicBezTo>
                  <a:pt x="42653" y="19952"/>
                  <a:pt x="42887" y="20027"/>
                  <a:pt x="43116" y="20027"/>
                </a:cubicBezTo>
                <a:cubicBezTo>
                  <a:pt x="43653" y="20027"/>
                  <a:pt x="44157" y="19615"/>
                  <a:pt x="44157" y="18968"/>
                </a:cubicBezTo>
                <a:lnTo>
                  <a:pt x="44157" y="16644"/>
                </a:lnTo>
                <a:lnTo>
                  <a:pt x="44089" y="16644"/>
                </a:lnTo>
                <a:cubicBezTo>
                  <a:pt x="44089" y="16337"/>
                  <a:pt x="43986" y="15995"/>
                  <a:pt x="43713" y="15824"/>
                </a:cubicBezTo>
                <a:lnTo>
                  <a:pt x="22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6165299" y="3319065"/>
            <a:ext cx="2428272" cy="101540"/>
          </a:xfrm>
          <a:custGeom>
            <a:avLst/>
            <a:gdLst/>
            <a:ahLst/>
            <a:cxnLst/>
            <a:rect l="l" t="t" r="r" b="b"/>
            <a:pathLst>
              <a:path w="52325" h="2188" extrusionOk="0">
                <a:moveTo>
                  <a:pt x="0" y="0"/>
                </a:moveTo>
                <a:lnTo>
                  <a:pt x="0" y="2188"/>
                </a:lnTo>
                <a:lnTo>
                  <a:pt x="52325" y="2188"/>
                </a:lnTo>
                <a:lnTo>
                  <a:pt x="523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7494362" y="3541072"/>
            <a:ext cx="399708" cy="1056374"/>
          </a:xfrm>
          <a:custGeom>
            <a:avLst/>
            <a:gdLst/>
            <a:ahLst/>
            <a:cxnLst/>
            <a:rect l="l" t="t" r="r" b="b"/>
            <a:pathLst>
              <a:path w="8613" h="22763" extrusionOk="0">
                <a:moveTo>
                  <a:pt x="0" y="1"/>
                </a:moveTo>
                <a:lnTo>
                  <a:pt x="0" y="22763"/>
                </a:lnTo>
                <a:lnTo>
                  <a:pt x="8613" y="22763"/>
                </a:lnTo>
                <a:lnTo>
                  <a:pt x="86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7533993" y="3591840"/>
            <a:ext cx="320444" cy="125347"/>
          </a:xfrm>
          <a:custGeom>
            <a:avLst/>
            <a:gdLst/>
            <a:ahLst/>
            <a:cxnLst/>
            <a:rect l="l" t="t" r="r" b="b"/>
            <a:pathLst>
              <a:path w="6905" h="2701" extrusionOk="0">
                <a:moveTo>
                  <a:pt x="1" y="1"/>
                </a:moveTo>
                <a:lnTo>
                  <a:pt x="1" y="2701"/>
                </a:lnTo>
                <a:lnTo>
                  <a:pt x="6904" y="2701"/>
                </a:lnTo>
                <a:lnTo>
                  <a:pt x="69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7533993" y="3961371"/>
            <a:ext cx="320444" cy="586916"/>
          </a:xfrm>
          <a:custGeom>
            <a:avLst/>
            <a:gdLst/>
            <a:ahLst/>
            <a:cxnLst/>
            <a:rect l="l" t="t" r="r" b="b"/>
            <a:pathLst>
              <a:path w="6905" h="12647" extrusionOk="0">
                <a:moveTo>
                  <a:pt x="1" y="1"/>
                </a:moveTo>
                <a:lnTo>
                  <a:pt x="1" y="12646"/>
                </a:lnTo>
                <a:lnTo>
                  <a:pt x="6904" y="12646"/>
                </a:lnTo>
                <a:lnTo>
                  <a:pt x="69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7535571" y="3791664"/>
            <a:ext cx="317288" cy="145998"/>
          </a:xfrm>
          <a:custGeom>
            <a:avLst/>
            <a:gdLst/>
            <a:ahLst/>
            <a:cxnLst/>
            <a:rect l="l" t="t" r="r" b="b"/>
            <a:pathLst>
              <a:path w="6837" h="3146" extrusionOk="0">
                <a:moveTo>
                  <a:pt x="3419" y="1"/>
                </a:moveTo>
                <a:cubicBezTo>
                  <a:pt x="1607" y="1"/>
                  <a:pt x="138" y="1402"/>
                  <a:pt x="1" y="3145"/>
                </a:cubicBezTo>
                <a:lnTo>
                  <a:pt x="6836" y="3145"/>
                </a:lnTo>
                <a:cubicBezTo>
                  <a:pt x="6665" y="1402"/>
                  <a:pt x="5196" y="1"/>
                  <a:pt x="34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6917074" y="2137477"/>
            <a:ext cx="356874" cy="420359"/>
          </a:xfrm>
          <a:custGeom>
            <a:avLst/>
            <a:gdLst/>
            <a:ahLst/>
            <a:cxnLst/>
            <a:rect l="l" t="t" r="r" b="b"/>
            <a:pathLst>
              <a:path w="7690" h="9058" extrusionOk="0">
                <a:moveTo>
                  <a:pt x="0" y="1"/>
                </a:moveTo>
                <a:lnTo>
                  <a:pt x="0" y="9058"/>
                </a:lnTo>
                <a:lnTo>
                  <a:pt x="7690" y="9058"/>
                </a:lnTo>
                <a:lnTo>
                  <a:pt x="76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6888488" y="2110515"/>
            <a:ext cx="412423" cy="475863"/>
          </a:xfrm>
          <a:custGeom>
            <a:avLst/>
            <a:gdLst/>
            <a:ahLst/>
            <a:cxnLst/>
            <a:rect l="l" t="t" r="r" b="b"/>
            <a:pathLst>
              <a:path w="8887" h="10254" extrusionOk="0">
                <a:moveTo>
                  <a:pt x="2838" y="582"/>
                </a:moveTo>
                <a:lnTo>
                  <a:pt x="2838" y="2906"/>
                </a:lnTo>
                <a:lnTo>
                  <a:pt x="616" y="2906"/>
                </a:lnTo>
                <a:lnTo>
                  <a:pt x="616" y="582"/>
                </a:lnTo>
                <a:close/>
                <a:moveTo>
                  <a:pt x="5640" y="616"/>
                </a:moveTo>
                <a:lnTo>
                  <a:pt x="5640" y="2940"/>
                </a:lnTo>
                <a:lnTo>
                  <a:pt x="3419" y="2940"/>
                </a:lnTo>
                <a:lnTo>
                  <a:pt x="3419" y="616"/>
                </a:lnTo>
                <a:close/>
                <a:moveTo>
                  <a:pt x="8306" y="616"/>
                </a:moveTo>
                <a:lnTo>
                  <a:pt x="8306" y="2940"/>
                </a:lnTo>
                <a:lnTo>
                  <a:pt x="6255" y="2940"/>
                </a:lnTo>
                <a:lnTo>
                  <a:pt x="6255" y="616"/>
                </a:lnTo>
                <a:close/>
                <a:moveTo>
                  <a:pt x="2838" y="3487"/>
                </a:moveTo>
                <a:lnTo>
                  <a:pt x="2838" y="6734"/>
                </a:lnTo>
                <a:lnTo>
                  <a:pt x="616" y="6734"/>
                </a:lnTo>
                <a:lnTo>
                  <a:pt x="616" y="3487"/>
                </a:lnTo>
                <a:close/>
                <a:moveTo>
                  <a:pt x="5640" y="3487"/>
                </a:moveTo>
                <a:lnTo>
                  <a:pt x="5640" y="6734"/>
                </a:lnTo>
                <a:lnTo>
                  <a:pt x="3419" y="6734"/>
                </a:lnTo>
                <a:lnTo>
                  <a:pt x="3419" y="3487"/>
                </a:lnTo>
                <a:close/>
                <a:moveTo>
                  <a:pt x="8306" y="3521"/>
                </a:moveTo>
                <a:lnTo>
                  <a:pt x="8306" y="6768"/>
                </a:lnTo>
                <a:lnTo>
                  <a:pt x="6255" y="6768"/>
                </a:lnTo>
                <a:lnTo>
                  <a:pt x="6255" y="3521"/>
                </a:lnTo>
                <a:close/>
                <a:moveTo>
                  <a:pt x="2838" y="7349"/>
                </a:moveTo>
                <a:lnTo>
                  <a:pt x="2838" y="9639"/>
                </a:lnTo>
                <a:lnTo>
                  <a:pt x="616" y="9639"/>
                </a:lnTo>
                <a:lnTo>
                  <a:pt x="616" y="7349"/>
                </a:lnTo>
                <a:close/>
                <a:moveTo>
                  <a:pt x="5640" y="7349"/>
                </a:moveTo>
                <a:lnTo>
                  <a:pt x="5640" y="9639"/>
                </a:lnTo>
                <a:lnTo>
                  <a:pt x="3419" y="9639"/>
                </a:lnTo>
                <a:lnTo>
                  <a:pt x="3419" y="7349"/>
                </a:lnTo>
                <a:close/>
                <a:moveTo>
                  <a:pt x="8306" y="7349"/>
                </a:moveTo>
                <a:lnTo>
                  <a:pt x="8306" y="9639"/>
                </a:lnTo>
                <a:lnTo>
                  <a:pt x="6255" y="9639"/>
                </a:lnTo>
                <a:lnTo>
                  <a:pt x="6255" y="7349"/>
                </a:lnTo>
                <a:close/>
                <a:moveTo>
                  <a:pt x="1" y="1"/>
                </a:moveTo>
                <a:lnTo>
                  <a:pt x="1" y="582"/>
                </a:lnTo>
                <a:lnTo>
                  <a:pt x="1" y="9639"/>
                </a:lnTo>
                <a:lnTo>
                  <a:pt x="1" y="10254"/>
                </a:lnTo>
                <a:lnTo>
                  <a:pt x="8887" y="10254"/>
                </a:lnTo>
                <a:lnTo>
                  <a:pt x="8887" y="9639"/>
                </a:lnTo>
                <a:lnTo>
                  <a:pt x="8887" y="582"/>
                </a:lnTo>
                <a:lnTo>
                  <a:pt x="88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7511811" y="2137477"/>
            <a:ext cx="356874" cy="420359"/>
          </a:xfrm>
          <a:custGeom>
            <a:avLst/>
            <a:gdLst/>
            <a:ahLst/>
            <a:cxnLst/>
            <a:rect l="l" t="t" r="r" b="b"/>
            <a:pathLst>
              <a:path w="7690" h="9058" extrusionOk="0">
                <a:moveTo>
                  <a:pt x="0" y="1"/>
                </a:moveTo>
                <a:lnTo>
                  <a:pt x="0" y="9058"/>
                </a:lnTo>
                <a:lnTo>
                  <a:pt x="7690" y="9058"/>
                </a:lnTo>
                <a:lnTo>
                  <a:pt x="76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7483271" y="2110515"/>
            <a:ext cx="412377" cy="475863"/>
          </a:xfrm>
          <a:custGeom>
            <a:avLst/>
            <a:gdLst/>
            <a:ahLst/>
            <a:cxnLst/>
            <a:rect l="l" t="t" r="r" b="b"/>
            <a:pathLst>
              <a:path w="8886" h="10254" extrusionOk="0">
                <a:moveTo>
                  <a:pt x="2837" y="582"/>
                </a:moveTo>
                <a:lnTo>
                  <a:pt x="2837" y="2906"/>
                </a:lnTo>
                <a:lnTo>
                  <a:pt x="615" y="2906"/>
                </a:lnTo>
                <a:lnTo>
                  <a:pt x="615" y="582"/>
                </a:lnTo>
                <a:close/>
                <a:moveTo>
                  <a:pt x="5639" y="616"/>
                </a:moveTo>
                <a:lnTo>
                  <a:pt x="5639" y="2940"/>
                </a:lnTo>
                <a:lnTo>
                  <a:pt x="3418" y="2940"/>
                </a:lnTo>
                <a:lnTo>
                  <a:pt x="3418" y="616"/>
                </a:lnTo>
                <a:close/>
                <a:moveTo>
                  <a:pt x="8305" y="616"/>
                </a:moveTo>
                <a:lnTo>
                  <a:pt x="8305" y="2940"/>
                </a:lnTo>
                <a:lnTo>
                  <a:pt x="6254" y="2940"/>
                </a:lnTo>
                <a:lnTo>
                  <a:pt x="6254" y="616"/>
                </a:lnTo>
                <a:close/>
                <a:moveTo>
                  <a:pt x="2837" y="3487"/>
                </a:moveTo>
                <a:lnTo>
                  <a:pt x="2837" y="6734"/>
                </a:lnTo>
                <a:lnTo>
                  <a:pt x="615" y="6734"/>
                </a:lnTo>
                <a:lnTo>
                  <a:pt x="615" y="3487"/>
                </a:lnTo>
                <a:close/>
                <a:moveTo>
                  <a:pt x="5639" y="3487"/>
                </a:moveTo>
                <a:lnTo>
                  <a:pt x="5639" y="6734"/>
                </a:lnTo>
                <a:lnTo>
                  <a:pt x="3418" y="6734"/>
                </a:lnTo>
                <a:lnTo>
                  <a:pt x="3418" y="3487"/>
                </a:lnTo>
                <a:close/>
                <a:moveTo>
                  <a:pt x="8305" y="3521"/>
                </a:moveTo>
                <a:lnTo>
                  <a:pt x="8305" y="6768"/>
                </a:lnTo>
                <a:lnTo>
                  <a:pt x="6254" y="6768"/>
                </a:lnTo>
                <a:lnTo>
                  <a:pt x="6254" y="3521"/>
                </a:lnTo>
                <a:close/>
                <a:moveTo>
                  <a:pt x="2837" y="7349"/>
                </a:moveTo>
                <a:lnTo>
                  <a:pt x="2837" y="9639"/>
                </a:lnTo>
                <a:lnTo>
                  <a:pt x="615" y="9639"/>
                </a:lnTo>
                <a:lnTo>
                  <a:pt x="615" y="7349"/>
                </a:lnTo>
                <a:close/>
                <a:moveTo>
                  <a:pt x="5639" y="7349"/>
                </a:moveTo>
                <a:lnTo>
                  <a:pt x="5639" y="9639"/>
                </a:lnTo>
                <a:lnTo>
                  <a:pt x="3418" y="9639"/>
                </a:lnTo>
                <a:lnTo>
                  <a:pt x="3418" y="7349"/>
                </a:lnTo>
                <a:close/>
                <a:moveTo>
                  <a:pt x="8305" y="7349"/>
                </a:moveTo>
                <a:lnTo>
                  <a:pt x="8305" y="9639"/>
                </a:lnTo>
                <a:lnTo>
                  <a:pt x="6254" y="9639"/>
                </a:lnTo>
                <a:lnTo>
                  <a:pt x="6254" y="7349"/>
                </a:lnTo>
                <a:close/>
                <a:moveTo>
                  <a:pt x="0" y="1"/>
                </a:moveTo>
                <a:lnTo>
                  <a:pt x="0" y="582"/>
                </a:lnTo>
                <a:lnTo>
                  <a:pt x="0" y="9639"/>
                </a:lnTo>
                <a:lnTo>
                  <a:pt x="0" y="10254"/>
                </a:lnTo>
                <a:lnTo>
                  <a:pt x="8886" y="10254"/>
                </a:lnTo>
                <a:lnTo>
                  <a:pt x="8886" y="9639"/>
                </a:lnTo>
                <a:lnTo>
                  <a:pt x="8886" y="582"/>
                </a:lnTo>
                <a:lnTo>
                  <a:pt x="88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6312777" y="3690174"/>
            <a:ext cx="356920" cy="420359"/>
          </a:xfrm>
          <a:custGeom>
            <a:avLst/>
            <a:gdLst/>
            <a:ahLst/>
            <a:cxnLst/>
            <a:rect l="l" t="t" r="r" b="b"/>
            <a:pathLst>
              <a:path w="7691" h="9058" extrusionOk="0">
                <a:moveTo>
                  <a:pt x="1" y="1"/>
                </a:moveTo>
                <a:lnTo>
                  <a:pt x="1" y="9057"/>
                </a:lnTo>
                <a:lnTo>
                  <a:pt x="7691" y="9057"/>
                </a:lnTo>
                <a:lnTo>
                  <a:pt x="76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6284237" y="3661634"/>
            <a:ext cx="412423" cy="475863"/>
          </a:xfrm>
          <a:custGeom>
            <a:avLst/>
            <a:gdLst/>
            <a:ahLst/>
            <a:cxnLst/>
            <a:rect l="l" t="t" r="r" b="b"/>
            <a:pathLst>
              <a:path w="8887" h="10254" extrusionOk="0">
                <a:moveTo>
                  <a:pt x="2837" y="616"/>
                </a:moveTo>
                <a:lnTo>
                  <a:pt x="2837" y="2905"/>
                </a:lnTo>
                <a:lnTo>
                  <a:pt x="616" y="2905"/>
                </a:lnTo>
                <a:lnTo>
                  <a:pt x="616" y="616"/>
                </a:lnTo>
                <a:close/>
                <a:moveTo>
                  <a:pt x="5640" y="616"/>
                </a:moveTo>
                <a:lnTo>
                  <a:pt x="5640" y="2905"/>
                </a:lnTo>
                <a:lnTo>
                  <a:pt x="3418" y="2905"/>
                </a:lnTo>
                <a:lnTo>
                  <a:pt x="3418" y="616"/>
                </a:lnTo>
                <a:close/>
                <a:moveTo>
                  <a:pt x="8306" y="616"/>
                </a:moveTo>
                <a:lnTo>
                  <a:pt x="8306" y="2905"/>
                </a:lnTo>
                <a:lnTo>
                  <a:pt x="6255" y="2905"/>
                </a:lnTo>
                <a:lnTo>
                  <a:pt x="6255" y="616"/>
                </a:lnTo>
                <a:close/>
                <a:moveTo>
                  <a:pt x="2837" y="3521"/>
                </a:moveTo>
                <a:lnTo>
                  <a:pt x="2837" y="6767"/>
                </a:lnTo>
                <a:lnTo>
                  <a:pt x="616" y="6767"/>
                </a:lnTo>
                <a:lnTo>
                  <a:pt x="616" y="3521"/>
                </a:lnTo>
                <a:close/>
                <a:moveTo>
                  <a:pt x="5640" y="3521"/>
                </a:moveTo>
                <a:lnTo>
                  <a:pt x="5640" y="6767"/>
                </a:lnTo>
                <a:lnTo>
                  <a:pt x="3418" y="6767"/>
                </a:lnTo>
                <a:lnTo>
                  <a:pt x="3418" y="3521"/>
                </a:lnTo>
                <a:close/>
                <a:moveTo>
                  <a:pt x="8306" y="3521"/>
                </a:moveTo>
                <a:lnTo>
                  <a:pt x="8306" y="6767"/>
                </a:lnTo>
                <a:lnTo>
                  <a:pt x="6255" y="6767"/>
                </a:lnTo>
                <a:lnTo>
                  <a:pt x="6255" y="3521"/>
                </a:lnTo>
                <a:close/>
                <a:moveTo>
                  <a:pt x="2837" y="7348"/>
                </a:moveTo>
                <a:lnTo>
                  <a:pt x="2837" y="9672"/>
                </a:lnTo>
                <a:lnTo>
                  <a:pt x="616" y="9672"/>
                </a:lnTo>
                <a:lnTo>
                  <a:pt x="616" y="7348"/>
                </a:lnTo>
                <a:close/>
                <a:moveTo>
                  <a:pt x="5640" y="7348"/>
                </a:moveTo>
                <a:lnTo>
                  <a:pt x="5640" y="9672"/>
                </a:lnTo>
                <a:lnTo>
                  <a:pt x="3418" y="9672"/>
                </a:lnTo>
                <a:lnTo>
                  <a:pt x="3418" y="7348"/>
                </a:lnTo>
                <a:close/>
                <a:moveTo>
                  <a:pt x="8306" y="7348"/>
                </a:moveTo>
                <a:lnTo>
                  <a:pt x="8306" y="9672"/>
                </a:lnTo>
                <a:lnTo>
                  <a:pt x="6255" y="9672"/>
                </a:lnTo>
                <a:lnTo>
                  <a:pt x="6255" y="7348"/>
                </a:lnTo>
                <a:close/>
                <a:moveTo>
                  <a:pt x="1" y="0"/>
                </a:moveTo>
                <a:lnTo>
                  <a:pt x="1" y="616"/>
                </a:lnTo>
                <a:lnTo>
                  <a:pt x="1" y="9672"/>
                </a:lnTo>
                <a:lnTo>
                  <a:pt x="1" y="10253"/>
                </a:lnTo>
                <a:lnTo>
                  <a:pt x="8887" y="10253"/>
                </a:lnTo>
                <a:lnTo>
                  <a:pt x="8887" y="9672"/>
                </a:lnTo>
                <a:lnTo>
                  <a:pt x="8887" y="616"/>
                </a:lnTo>
                <a:lnTo>
                  <a:pt x="88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6920229" y="3690174"/>
            <a:ext cx="356920" cy="420359"/>
          </a:xfrm>
          <a:custGeom>
            <a:avLst/>
            <a:gdLst/>
            <a:ahLst/>
            <a:cxnLst/>
            <a:rect l="l" t="t" r="r" b="b"/>
            <a:pathLst>
              <a:path w="7691" h="9058" extrusionOk="0">
                <a:moveTo>
                  <a:pt x="0" y="1"/>
                </a:moveTo>
                <a:lnTo>
                  <a:pt x="0" y="9057"/>
                </a:lnTo>
                <a:lnTo>
                  <a:pt x="7690" y="9057"/>
                </a:lnTo>
                <a:lnTo>
                  <a:pt x="76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6893268" y="3661634"/>
            <a:ext cx="412423" cy="475863"/>
          </a:xfrm>
          <a:custGeom>
            <a:avLst/>
            <a:gdLst/>
            <a:ahLst/>
            <a:cxnLst/>
            <a:rect l="l" t="t" r="r" b="b"/>
            <a:pathLst>
              <a:path w="8887" h="10254" extrusionOk="0">
                <a:moveTo>
                  <a:pt x="2871" y="616"/>
                </a:moveTo>
                <a:lnTo>
                  <a:pt x="2871" y="2905"/>
                </a:lnTo>
                <a:lnTo>
                  <a:pt x="616" y="2905"/>
                </a:lnTo>
                <a:lnTo>
                  <a:pt x="616" y="616"/>
                </a:lnTo>
                <a:close/>
                <a:moveTo>
                  <a:pt x="5674" y="616"/>
                </a:moveTo>
                <a:lnTo>
                  <a:pt x="5674" y="2905"/>
                </a:lnTo>
                <a:lnTo>
                  <a:pt x="3452" y="2905"/>
                </a:lnTo>
                <a:lnTo>
                  <a:pt x="3452" y="616"/>
                </a:lnTo>
                <a:close/>
                <a:moveTo>
                  <a:pt x="8271" y="616"/>
                </a:moveTo>
                <a:lnTo>
                  <a:pt x="8271" y="2905"/>
                </a:lnTo>
                <a:lnTo>
                  <a:pt x="6221" y="2905"/>
                </a:lnTo>
                <a:lnTo>
                  <a:pt x="6221" y="616"/>
                </a:lnTo>
                <a:close/>
                <a:moveTo>
                  <a:pt x="2871" y="3521"/>
                </a:moveTo>
                <a:lnTo>
                  <a:pt x="2871" y="6767"/>
                </a:lnTo>
                <a:lnTo>
                  <a:pt x="616" y="6767"/>
                </a:lnTo>
                <a:lnTo>
                  <a:pt x="616" y="3521"/>
                </a:lnTo>
                <a:close/>
                <a:moveTo>
                  <a:pt x="5674" y="3521"/>
                </a:moveTo>
                <a:lnTo>
                  <a:pt x="5674" y="6767"/>
                </a:lnTo>
                <a:lnTo>
                  <a:pt x="3452" y="6767"/>
                </a:lnTo>
                <a:lnTo>
                  <a:pt x="3452" y="3521"/>
                </a:lnTo>
                <a:close/>
                <a:moveTo>
                  <a:pt x="8271" y="3521"/>
                </a:moveTo>
                <a:lnTo>
                  <a:pt x="8271" y="6767"/>
                </a:lnTo>
                <a:lnTo>
                  <a:pt x="6221" y="6767"/>
                </a:lnTo>
                <a:lnTo>
                  <a:pt x="6221" y="3521"/>
                </a:lnTo>
                <a:close/>
                <a:moveTo>
                  <a:pt x="2803" y="7348"/>
                </a:moveTo>
                <a:lnTo>
                  <a:pt x="2803" y="9672"/>
                </a:lnTo>
                <a:lnTo>
                  <a:pt x="581" y="9672"/>
                </a:lnTo>
                <a:lnTo>
                  <a:pt x="581" y="7348"/>
                </a:lnTo>
                <a:close/>
                <a:moveTo>
                  <a:pt x="5640" y="7348"/>
                </a:moveTo>
                <a:lnTo>
                  <a:pt x="5640" y="9672"/>
                </a:lnTo>
                <a:lnTo>
                  <a:pt x="3418" y="9672"/>
                </a:lnTo>
                <a:lnTo>
                  <a:pt x="3418" y="7348"/>
                </a:lnTo>
                <a:close/>
                <a:moveTo>
                  <a:pt x="8271" y="7348"/>
                </a:moveTo>
                <a:lnTo>
                  <a:pt x="8271" y="9672"/>
                </a:lnTo>
                <a:lnTo>
                  <a:pt x="6221" y="9672"/>
                </a:lnTo>
                <a:lnTo>
                  <a:pt x="6221" y="7348"/>
                </a:lnTo>
                <a:close/>
                <a:moveTo>
                  <a:pt x="0" y="0"/>
                </a:moveTo>
                <a:lnTo>
                  <a:pt x="0" y="616"/>
                </a:lnTo>
                <a:lnTo>
                  <a:pt x="0" y="9672"/>
                </a:lnTo>
                <a:lnTo>
                  <a:pt x="0" y="10253"/>
                </a:lnTo>
                <a:lnTo>
                  <a:pt x="8886" y="10253"/>
                </a:lnTo>
                <a:lnTo>
                  <a:pt x="8886" y="9672"/>
                </a:lnTo>
                <a:lnTo>
                  <a:pt x="8886" y="616"/>
                </a:lnTo>
                <a:lnTo>
                  <a:pt x="88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8093879" y="3690174"/>
            <a:ext cx="356874" cy="420359"/>
          </a:xfrm>
          <a:custGeom>
            <a:avLst/>
            <a:gdLst/>
            <a:ahLst/>
            <a:cxnLst/>
            <a:rect l="l" t="t" r="r" b="b"/>
            <a:pathLst>
              <a:path w="7690" h="9058" extrusionOk="0">
                <a:moveTo>
                  <a:pt x="0" y="1"/>
                </a:moveTo>
                <a:lnTo>
                  <a:pt x="0" y="9057"/>
                </a:lnTo>
                <a:lnTo>
                  <a:pt x="7690" y="9057"/>
                </a:lnTo>
                <a:lnTo>
                  <a:pt x="76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8066917" y="3661634"/>
            <a:ext cx="412377" cy="475863"/>
          </a:xfrm>
          <a:custGeom>
            <a:avLst/>
            <a:gdLst/>
            <a:ahLst/>
            <a:cxnLst/>
            <a:rect l="l" t="t" r="r" b="b"/>
            <a:pathLst>
              <a:path w="8886" h="10254" extrusionOk="0">
                <a:moveTo>
                  <a:pt x="2803" y="616"/>
                </a:moveTo>
                <a:lnTo>
                  <a:pt x="2803" y="2905"/>
                </a:lnTo>
                <a:lnTo>
                  <a:pt x="581" y="2905"/>
                </a:lnTo>
                <a:lnTo>
                  <a:pt x="581" y="616"/>
                </a:lnTo>
                <a:close/>
                <a:moveTo>
                  <a:pt x="5639" y="616"/>
                </a:moveTo>
                <a:lnTo>
                  <a:pt x="5639" y="2905"/>
                </a:lnTo>
                <a:lnTo>
                  <a:pt x="3418" y="2905"/>
                </a:lnTo>
                <a:lnTo>
                  <a:pt x="3418" y="616"/>
                </a:lnTo>
                <a:close/>
                <a:moveTo>
                  <a:pt x="8271" y="616"/>
                </a:moveTo>
                <a:lnTo>
                  <a:pt x="8271" y="2905"/>
                </a:lnTo>
                <a:lnTo>
                  <a:pt x="6220" y="2905"/>
                </a:lnTo>
                <a:lnTo>
                  <a:pt x="6220" y="616"/>
                </a:lnTo>
                <a:close/>
                <a:moveTo>
                  <a:pt x="2803" y="3521"/>
                </a:moveTo>
                <a:lnTo>
                  <a:pt x="2803" y="6767"/>
                </a:lnTo>
                <a:lnTo>
                  <a:pt x="581" y="6767"/>
                </a:lnTo>
                <a:lnTo>
                  <a:pt x="581" y="3521"/>
                </a:lnTo>
                <a:close/>
                <a:moveTo>
                  <a:pt x="5639" y="3521"/>
                </a:moveTo>
                <a:lnTo>
                  <a:pt x="5639" y="6767"/>
                </a:lnTo>
                <a:lnTo>
                  <a:pt x="3418" y="6767"/>
                </a:lnTo>
                <a:lnTo>
                  <a:pt x="3418" y="3521"/>
                </a:lnTo>
                <a:close/>
                <a:moveTo>
                  <a:pt x="8271" y="3521"/>
                </a:moveTo>
                <a:lnTo>
                  <a:pt x="8271" y="6767"/>
                </a:lnTo>
                <a:lnTo>
                  <a:pt x="6220" y="6767"/>
                </a:lnTo>
                <a:lnTo>
                  <a:pt x="6220" y="3521"/>
                </a:lnTo>
                <a:close/>
                <a:moveTo>
                  <a:pt x="2803" y="7348"/>
                </a:moveTo>
                <a:lnTo>
                  <a:pt x="2803" y="9672"/>
                </a:lnTo>
                <a:lnTo>
                  <a:pt x="581" y="9672"/>
                </a:lnTo>
                <a:lnTo>
                  <a:pt x="581" y="7348"/>
                </a:lnTo>
                <a:close/>
                <a:moveTo>
                  <a:pt x="5639" y="7348"/>
                </a:moveTo>
                <a:lnTo>
                  <a:pt x="5639" y="9672"/>
                </a:lnTo>
                <a:lnTo>
                  <a:pt x="3418" y="9672"/>
                </a:lnTo>
                <a:lnTo>
                  <a:pt x="3418" y="7348"/>
                </a:lnTo>
                <a:close/>
                <a:moveTo>
                  <a:pt x="8271" y="7348"/>
                </a:moveTo>
                <a:lnTo>
                  <a:pt x="8271" y="9672"/>
                </a:lnTo>
                <a:lnTo>
                  <a:pt x="6220" y="9672"/>
                </a:lnTo>
                <a:lnTo>
                  <a:pt x="6220" y="7348"/>
                </a:lnTo>
                <a:close/>
                <a:moveTo>
                  <a:pt x="0" y="0"/>
                </a:moveTo>
                <a:lnTo>
                  <a:pt x="0" y="616"/>
                </a:lnTo>
                <a:lnTo>
                  <a:pt x="0" y="9672"/>
                </a:lnTo>
                <a:lnTo>
                  <a:pt x="0" y="10253"/>
                </a:lnTo>
                <a:lnTo>
                  <a:pt x="8886" y="10253"/>
                </a:lnTo>
                <a:lnTo>
                  <a:pt x="8886" y="9672"/>
                </a:lnTo>
                <a:lnTo>
                  <a:pt x="8886" y="616"/>
                </a:lnTo>
                <a:lnTo>
                  <a:pt x="88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4990975" y="4565225"/>
            <a:ext cx="4152900" cy="10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 name="Google Shape;999;p38"/>
          <p:cNvGrpSpPr/>
          <p:nvPr/>
        </p:nvGrpSpPr>
        <p:grpSpPr>
          <a:xfrm>
            <a:off x="5421821" y="2703464"/>
            <a:ext cx="356221" cy="1880725"/>
            <a:chOff x="6090725" y="734900"/>
            <a:chExt cx="136950" cy="723050"/>
          </a:xfrm>
        </p:grpSpPr>
        <p:sp>
          <p:nvSpPr>
            <p:cNvPr id="1000" name="Google Shape;1000;p38"/>
            <p:cNvSpPr/>
            <p:nvPr/>
          </p:nvSpPr>
          <p:spPr>
            <a:xfrm>
              <a:off x="6130600" y="1337075"/>
              <a:ext cx="57175" cy="120875"/>
            </a:xfrm>
            <a:custGeom>
              <a:avLst/>
              <a:gdLst/>
              <a:ahLst/>
              <a:cxnLst/>
              <a:rect l="l" t="t" r="r" b="b"/>
              <a:pathLst>
                <a:path w="2287" h="4835" extrusionOk="0">
                  <a:moveTo>
                    <a:pt x="251" y="0"/>
                  </a:moveTo>
                  <a:lnTo>
                    <a:pt x="1" y="4834"/>
                  </a:lnTo>
                  <a:lnTo>
                    <a:pt x="2287" y="4834"/>
                  </a:lnTo>
                  <a:lnTo>
                    <a:pt x="20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6149075" y="902500"/>
              <a:ext cx="20250" cy="440550"/>
            </a:xfrm>
            <a:custGeom>
              <a:avLst/>
              <a:gdLst/>
              <a:ahLst/>
              <a:cxnLst/>
              <a:rect l="l" t="t" r="r" b="b"/>
              <a:pathLst>
                <a:path w="810" h="17622" extrusionOk="0">
                  <a:moveTo>
                    <a:pt x="0" y="0"/>
                  </a:moveTo>
                  <a:lnTo>
                    <a:pt x="0" y="17621"/>
                  </a:lnTo>
                  <a:lnTo>
                    <a:pt x="810" y="17621"/>
                  </a:ln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6144300" y="1288850"/>
              <a:ext cx="29800" cy="48250"/>
            </a:xfrm>
            <a:custGeom>
              <a:avLst/>
              <a:gdLst/>
              <a:ahLst/>
              <a:cxnLst/>
              <a:rect l="l" t="t" r="r" b="b"/>
              <a:pathLst>
                <a:path w="1192" h="1930" extrusionOk="0">
                  <a:moveTo>
                    <a:pt x="1" y="0"/>
                  </a:moveTo>
                  <a:lnTo>
                    <a:pt x="1" y="1929"/>
                  </a:lnTo>
                  <a:lnTo>
                    <a:pt x="1191" y="1929"/>
                  </a:lnTo>
                  <a:lnTo>
                    <a:pt x="1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6133575" y="872425"/>
              <a:ext cx="51225" cy="10750"/>
            </a:xfrm>
            <a:custGeom>
              <a:avLst/>
              <a:gdLst/>
              <a:ahLst/>
              <a:cxnLst/>
              <a:rect l="l" t="t" r="r" b="b"/>
              <a:pathLst>
                <a:path w="2049" h="430" extrusionOk="0">
                  <a:moveTo>
                    <a:pt x="1" y="1"/>
                  </a:moveTo>
                  <a:lnTo>
                    <a:pt x="1" y="429"/>
                  </a:lnTo>
                  <a:lnTo>
                    <a:pt x="2049" y="429"/>
                  </a:lnTo>
                  <a:lnTo>
                    <a:pt x="20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6118400" y="789075"/>
              <a:ext cx="81600" cy="10750"/>
            </a:xfrm>
            <a:custGeom>
              <a:avLst/>
              <a:gdLst/>
              <a:ahLst/>
              <a:cxnLst/>
              <a:rect l="l" t="t" r="r" b="b"/>
              <a:pathLst>
                <a:path w="3264" h="430" extrusionOk="0">
                  <a:moveTo>
                    <a:pt x="1" y="1"/>
                  </a:moveTo>
                  <a:lnTo>
                    <a:pt x="1" y="430"/>
                  </a:lnTo>
                  <a:lnTo>
                    <a:pt x="3263" y="430"/>
                  </a:lnTo>
                  <a:lnTo>
                    <a:pt x="3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6138650" y="883150"/>
              <a:ext cx="41100" cy="19375"/>
            </a:xfrm>
            <a:custGeom>
              <a:avLst/>
              <a:gdLst/>
              <a:ahLst/>
              <a:cxnLst/>
              <a:rect l="l" t="t" r="r" b="b"/>
              <a:pathLst>
                <a:path w="1644" h="775" extrusionOk="0">
                  <a:moveTo>
                    <a:pt x="0" y="0"/>
                  </a:moveTo>
                  <a:lnTo>
                    <a:pt x="417" y="774"/>
                  </a:lnTo>
                  <a:lnTo>
                    <a:pt x="1227" y="774"/>
                  </a:lnTo>
                  <a:lnTo>
                    <a:pt x="1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6125550" y="764375"/>
              <a:ext cx="67000" cy="24725"/>
            </a:xfrm>
            <a:custGeom>
              <a:avLst/>
              <a:gdLst/>
              <a:ahLst/>
              <a:cxnLst/>
              <a:rect l="l" t="t" r="r" b="b"/>
              <a:pathLst>
                <a:path w="2680" h="989" extrusionOk="0">
                  <a:moveTo>
                    <a:pt x="322" y="1"/>
                  </a:moveTo>
                  <a:lnTo>
                    <a:pt x="1" y="989"/>
                  </a:lnTo>
                  <a:lnTo>
                    <a:pt x="2679" y="989"/>
                  </a:lnTo>
                  <a:lnTo>
                    <a:pt x="2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6144000" y="758425"/>
              <a:ext cx="30400" cy="5975"/>
            </a:xfrm>
            <a:custGeom>
              <a:avLst/>
              <a:gdLst/>
              <a:ahLst/>
              <a:cxnLst/>
              <a:rect l="l" t="t" r="r" b="b"/>
              <a:pathLst>
                <a:path w="1216" h="239" extrusionOk="0">
                  <a:moveTo>
                    <a:pt x="1" y="1"/>
                  </a:moveTo>
                  <a:lnTo>
                    <a:pt x="1" y="239"/>
                  </a:lnTo>
                  <a:lnTo>
                    <a:pt x="1215" y="239"/>
                  </a:lnTo>
                  <a:lnTo>
                    <a:pt x="1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6127625" y="799800"/>
              <a:ext cx="63125" cy="72650"/>
            </a:xfrm>
            <a:custGeom>
              <a:avLst/>
              <a:gdLst/>
              <a:ahLst/>
              <a:cxnLst/>
              <a:rect l="l" t="t" r="r" b="b"/>
              <a:pathLst>
                <a:path w="2525" h="2906" extrusionOk="0">
                  <a:moveTo>
                    <a:pt x="1" y="1"/>
                  </a:moveTo>
                  <a:lnTo>
                    <a:pt x="239" y="2906"/>
                  </a:lnTo>
                  <a:lnTo>
                    <a:pt x="2287" y="2906"/>
                  </a:lnTo>
                  <a:lnTo>
                    <a:pt x="2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6152050" y="734900"/>
              <a:ext cx="14900" cy="29800"/>
            </a:xfrm>
            <a:custGeom>
              <a:avLst/>
              <a:gdLst/>
              <a:ahLst/>
              <a:cxnLst/>
              <a:rect l="l" t="t" r="r" b="b"/>
              <a:pathLst>
                <a:path w="596" h="1192" extrusionOk="0">
                  <a:moveTo>
                    <a:pt x="298" y="1"/>
                  </a:moveTo>
                  <a:cubicBezTo>
                    <a:pt x="131" y="1"/>
                    <a:pt x="0" y="263"/>
                    <a:pt x="0" y="596"/>
                  </a:cubicBezTo>
                  <a:cubicBezTo>
                    <a:pt x="0" y="930"/>
                    <a:pt x="131" y="1192"/>
                    <a:pt x="298" y="1192"/>
                  </a:cubicBezTo>
                  <a:cubicBezTo>
                    <a:pt x="453" y="1192"/>
                    <a:pt x="595" y="930"/>
                    <a:pt x="595" y="596"/>
                  </a:cubicBezTo>
                  <a:cubicBezTo>
                    <a:pt x="595" y="275"/>
                    <a:pt x="453" y="1"/>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6109475" y="942675"/>
              <a:ext cx="99450" cy="10150"/>
            </a:xfrm>
            <a:custGeom>
              <a:avLst/>
              <a:gdLst/>
              <a:ahLst/>
              <a:cxnLst/>
              <a:rect l="l" t="t" r="r" b="b"/>
              <a:pathLst>
                <a:path w="3978" h="406" extrusionOk="0">
                  <a:moveTo>
                    <a:pt x="1" y="1"/>
                  </a:moveTo>
                  <a:lnTo>
                    <a:pt x="1" y="405"/>
                  </a:lnTo>
                  <a:lnTo>
                    <a:pt x="3977" y="405"/>
                  </a:lnTo>
                  <a:lnTo>
                    <a:pt x="3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6201450" y="936700"/>
              <a:ext cx="26225" cy="22250"/>
            </a:xfrm>
            <a:custGeom>
              <a:avLst/>
              <a:gdLst/>
              <a:ahLst/>
              <a:cxnLst/>
              <a:rect l="l" t="t" r="r" b="b"/>
              <a:pathLst>
                <a:path w="1049" h="890" extrusionOk="0">
                  <a:moveTo>
                    <a:pt x="617" y="1"/>
                  </a:moveTo>
                  <a:cubicBezTo>
                    <a:pt x="610" y="1"/>
                    <a:pt x="603" y="1"/>
                    <a:pt x="596" y="1"/>
                  </a:cubicBezTo>
                  <a:cubicBezTo>
                    <a:pt x="203" y="1"/>
                    <a:pt x="1" y="478"/>
                    <a:pt x="286" y="763"/>
                  </a:cubicBezTo>
                  <a:cubicBezTo>
                    <a:pt x="373" y="850"/>
                    <a:pt x="482" y="889"/>
                    <a:pt x="590" y="889"/>
                  </a:cubicBezTo>
                  <a:cubicBezTo>
                    <a:pt x="821" y="889"/>
                    <a:pt x="1048" y="710"/>
                    <a:pt x="1048" y="442"/>
                  </a:cubicBezTo>
                  <a:cubicBezTo>
                    <a:pt x="1048" y="199"/>
                    <a:pt x="857" y="1"/>
                    <a:pt x="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6090725" y="936725"/>
              <a:ext cx="25550" cy="21900"/>
            </a:xfrm>
            <a:custGeom>
              <a:avLst/>
              <a:gdLst/>
              <a:ahLst/>
              <a:cxnLst/>
              <a:rect l="l" t="t" r="r" b="b"/>
              <a:pathLst>
                <a:path w="1022" h="876" extrusionOk="0">
                  <a:moveTo>
                    <a:pt x="455" y="0"/>
                  </a:moveTo>
                  <a:cubicBezTo>
                    <a:pt x="451" y="0"/>
                    <a:pt x="446" y="0"/>
                    <a:pt x="441" y="0"/>
                  </a:cubicBezTo>
                  <a:cubicBezTo>
                    <a:pt x="191" y="0"/>
                    <a:pt x="0" y="191"/>
                    <a:pt x="0" y="441"/>
                  </a:cubicBezTo>
                  <a:cubicBezTo>
                    <a:pt x="8" y="704"/>
                    <a:pt x="219" y="876"/>
                    <a:pt x="439" y="876"/>
                  </a:cubicBezTo>
                  <a:cubicBezTo>
                    <a:pt x="548" y="876"/>
                    <a:pt x="660" y="833"/>
                    <a:pt x="751" y="739"/>
                  </a:cubicBezTo>
                  <a:cubicBezTo>
                    <a:pt x="1021" y="468"/>
                    <a:pt x="839" y="0"/>
                    <a:pt x="4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38"/>
          <p:cNvGrpSpPr/>
          <p:nvPr/>
        </p:nvGrpSpPr>
        <p:grpSpPr>
          <a:xfrm>
            <a:off x="4990641" y="3916493"/>
            <a:ext cx="490641" cy="676657"/>
            <a:chOff x="5605250" y="1168900"/>
            <a:chExt cx="208075" cy="286950"/>
          </a:xfrm>
        </p:grpSpPr>
        <p:sp>
          <p:nvSpPr>
            <p:cNvPr id="1014" name="Google Shape;1014;p38"/>
            <p:cNvSpPr/>
            <p:nvPr/>
          </p:nvSpPr>
          <p:spPr>
            <a:xfrm>
              <a:off x="5605250" y="1168900"/>
              <a:ext cx="208075" cy="208375"/>
            </a:xfrm>
            <a:custGeom>
              <a:avLst/>
              <a:gdLst/>
              <a:ahLst/>
              <a:cxnLst/>
              <a:rect l="l" t="t" r="r" b="b"/>
              <a:pathLst>
                <a:path w="8323" h="8335" extrusionOk="0">
                  <a:moveTo>
                    <a:pt x="4156" y="0"/>
                  </a:moveTo>
                  <a:cubicBezTo>
                    <a:pt x="1858" y="0"/>
                    <a:pt x="0" y="1870"/>
                    <a:pt x="0" y="4167"/>
                  </a:cubicBezTo>
                  <a:cubicBezTo>
                    <a:pt x="0" y="6465"/>
                    <a:pt x="1858" y="8335"/>
                    <a:pt x="4156" y="8335"/>
                  </a:cubicBezTo>
                  <a:cubicBezTo>
                    <a:pt x="6465" y="8335"/>
                    <a:pt x="8323" y="6465"/>
                    <a:pt x="8323" y="4167"/>
                  </a:cubicBezTo>
                  <a:cubicBezTo>
                    <a:pt x="8323" y="1870"/>
                    <a:pt x="6465" y="0"/>
                    <a:pt x="41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5709125" y="1168900"/>
              <a:ext cx="104200" cy="208375"/>
            </a:xfrm>
            <a:custGeom>
              <a:avLst/>
              <a:gdLst/>
              <a:ahLst/>
              <a:cxnLst/>
              <a:rect l="l" t="t" r="r" b="b"/>
              <a:pathLst>
                <a:path w="4168" h="8335" extrusionOk="0">
                  <a:moveTo>
                    <a:pt x="1" y="0"/>
                  </a:moveTo>
                  <a:lnTo>
                    <a:pt x="1" y="8335"/>
                  </a:lnTo>
                  <a:cubicBezTo>
                    <a:pt x="2310" y="8335"/>
                    <a:pt x="4168" y="6465"/>
                    <a:pt x="4168" y="4167"/>
                  </a:cubicBezTo>
                  <a:cubicBezTo>
                    <a:pt x="4168" y="1870"/>
                    <a:pt x="231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5699600" y="1259300"/>
              <a:ext cx="19375" cy="196550"/>
            </a:xfrm>
            <a:custGeom>
              <a:avLst/>
              <a:gdLst/>
              <a:ahLst/>
              <a:cxnLst/>
              <a:rect l="l" t="t" r="r" b="b"/>
              <a:pathLst>
                <a:path w="775" h="7862" extrusionOk="0">
                  <a:moveTo>
                    <a:pt x="388" y="1"/>
                  </a:moveTo>
                  <a:cubicBezTo>
                    <a:pt x="194" y="1"/>
                    <a:pt x="1" y="129"/>
                    <a:pt x="1" y="385"/>
                  </a:cubicBezTo>
                  <a:lnTo>
                    <a:pt x="1" y="7469"/>
                  </a:lnTo>
                  <a:cubicBezTo>
                    <a:pt x="1" y="7695"/>
                    <a:pt x="167" y="7862"/>
                    <a:pt x="394" y="7862"/>
                  </a:cubicBezTo>
                  <a:cubicBezTo>
                    <a:pt x="608" y="7862"/>
                    <a:pt x="775" y="7695"/>
                    <a:pt x="775" y="7469"/>
                  </a:cubicBezTo>
                  <a:lnTo>
                    <a:pt x="775" y="385"/>
                  </a:lnTo>
                  <a:cubicBezTo>
                    <a:pt x="775" y="129"/>
                    <a:pt x="581" y="1"/>
                    <a:pt x="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5665375" y="1310575"/>
              <a:ext cx="43775" cy="36050"/>
            </a:xfrm>
            <a:custGeom>
              <a:avLst/>
              <a:gdLst/>
              <a:ahLst/>
              <a:cxnLst/>
              <a:rect l="l" t="t" r="r" b="b"/>
              <a:pathLst>
                <a:path w="1751" h="1442" extrusionOk="0">
                  <a:moveTo>
                    <a:pt x="0" y="1"/>
                  </a:moveTo>
                  <a:lnTo>
                    <a:pt x="1751" y="1441"/>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8"/>
            <p:cNvSpPr/>
            <p:nvPr/>
          </p:nvSpPr>
          <p:spPr>
            <a:xfrm>
              <a:off x="5651075" y="1300725"/>
              <a:ext cx="69100" cy="55725"/>
            </a:xfrm>
            <a:custGeom>
              <a:avLst/>
              <a:gdLst/>
              <a:ahLst/>
              <a:cxnLst/>
              <a:rect l="l" t="t" r="r" b="b"/>
              <a:pathLst>
                <a:path w="2764" h="2229" extrusionOk="0">
                  <a:moveTo>
                    <a:pt x="571" y="0"/>
                  </a:moveTo>
                  <a:cubicBezTo>
                    <a:pt x="251" y="0"/>
                    <a:pt x="0" y="439"/>
                    <a:pt x="322" y="704"/>
                  </a:cubicBezTo>
                  <a:lnTo>
                    <a:pt x="2085" y="2145"/>
                  </a:lnTo>
                  <a:cubicBezTo>
                    <a:pt x="2156" y="2204"/>
                    <a:pt x="2239" y="2228"/>
                    <a:pt x="2335" y="2228"/>
                  </a:cubicBezTo>
                  <a:cubicBezTo>
                    <a:pt x="2442" y="2228"/>
                    <a:pt x="2561" y="2181"/>
                    <a:pt x="2632" y="2085"/>
                  </a:cubicBezTo>
                  <a:cubicBezTo>
                    <a:pt x="2763" y="1919"/>
                    <a:pt x="2739" y="1681"/>
                    <a:pt x="2573" y="1538"/>
                  </a:cubicBezTo>
                  <a:lnTo>
                    <a:pt x="822" y="97"/>
                  </a:lnTo>
                  <a:cubicBezTo>
                    <a:pt x="740" y="29"/>
                    <a:pt x="653"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a:off x="5709125" y="1289150"/>
              <a:ext cx="31275" cy="29775"/>
            </a:xfrm>
            <a:custGeom>
              <a:avLst/>
              <a:gdLst/>
              <a:ahLst/>
              <a:cxnLst/>
              <a:rect l="l" t="t" r="r" b="b"/>
              <a:pathLst>
                <a:path w="1251" h="1191" extrusionOk="0">
                  <a:moveTo>
                    <a:pt x="1" y="1191"/>
                  </a:moveTo>
                  <a:lnTo>
                    <a:pt x="1251" y="0"/>
                  </a:lnTo>
                </a:path>
              </a:pathLst>
            </a:custGeom>
            <a:solidFill>
              <a:srgbClr val="D1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a:off x="5696025" y="1279325"/>
              <a:ext cx="58350" cy="49425"/>
            </a:xfrm>
            <a:custGeom>
              <a:avLst/>
              <a:gdLst/>
              <a:ahLst/>
              <a:cxnLst/>
              <a:rect l="l" t="t" r="r" b="b"/>
              <a:pathLst>
                <a:path w="2334" h="1977" extrusionOk="0">
                  <a:moveTo>
                    <a:pt x="1773" y="0"/>
                  </a:moveTo>
                  <a:cubicBezTo>
                    <a:pt x="1683" y="0"/>
                    <a:pt x="1588" y="35"/>
                    <a:pt x="1501" y="120"/>
                  </a:cubicBezTo>
                  <a:lnTo>
                    <a:pt x="263" y="1310"/>
                  </a:lnTo>
                  <a:cubicBezTo>
                    <a:pt x="1" y="1548"/>
                    <a:pt x="179" y="1977"/>
                    <a:pt x="537" y="1977"/>
                  </a:cubicBezTo>
                  <a:cubicBezTo>
                    <a:pt x="632" y="1977"/>
                    <a:pt x="727" y="1941"/>
                    <a:pt x="799" y="1870"/>
                  </a:cubicBezTo>
                  <a:lnTo>
                    <a:pt x="2049" y="679"/>
                  </a:lnTo>
                  <a:cubicBezTo>
                    <a:pt x="2334" y="403"/>
                    <a:pt x="2079" y="0"/>
                    <a:pt x="1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8"/>
          <p:cNvSpPr txBox="1">
            <a:spLocks noGrp="1"/>
          </p:cNvSpPr>
          <p:nvPr>
            <p:ph type="title"/>
          </p:nvPr>
        </p:nvSpPr>
        <p:spPr>
          <a:xfrm>
            <a:off x="1478700" y="1403210"/>
            <a:ext cx="4045200" cy="69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460" name="Google Shape;460;p28"/>
          <p:cNvSpPr txBox="1">
            <a:spLocks noGrp="1"/>
          </p:cNvSpPr>
          <p:nvPr>
            <p:ph type="subTitle" idx="1"/>
          </p:nvPr>
        </p:nvSpPr>
        <p:spPr>
          <a:xfrm>
            <a:off x="963175" y="2102800"/>
            <a:ext cx="4121700" cy="16611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dirty="0"/>
              <a:t>To find out the </a:t>
            </a:r>
            <a:r>
              <a:rPr lang="en" b="1" dirty="0"/>
              <a:t>best valued flat type </a:t>
            </a:r>
            <a:r>
              <a:rPr lang="en" dirty="0"/>
              <a:t>a person should purchase as well as, to find out </a:t>
            </a:r>
            <a:r>
              <a:rPr lang="en" b="1" dirty="0"/>
              <a:t>which town to buy it in based on one’s budget and preference</a:t>
            </a:r>
            <a:r>
              <a:rPr lang="en" dirty="0"/>
              <a:t>.</a:t>
            </a:r>
            <a:endParaRPr dirty="0"/>
          </a:p>
        </p:txBody>
      </p:sp>
      <p:grpSp>
        <p:nvGrpSpPr>
          <p:cNvPr id="461" name="Google Shape;461;p28"/>
          <p:cNvGrpSpPr/>
          <p:nvPr/>
        </p:nvGrpSpPr>
        <p:grpSpPr>
          <a:xfrm>
            <a:off x="4270260" y="1833417"/>
            <a:ext cx="8749115" cy="2770245"/>
            <a:chOff x="2428445" y="3023741"/>
            <a:chExt cx="6715624" cy="2126378"/>
          </a:xfrm>
        </p:grpSpPr>
        <p:sp>
          <p:nvSpPr>
            <p:cNvPr id="462" name="Google Shape;462;p28"/>
            <p:cNvSpPr/>
            <p:nvPr/>
          </p:nvSpPr>
          <p:spPr>
            <a:xfrm>
              <a:off x="8152675" y="4587075"/>
              <a:ext cx="243600" cy="2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8314725" y="4795550"/>
              <a:ext cx="142800" cy="14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28"/>
            <p:cNvGrpSpPr/>
            <p:nvPr/>
          </p:nvGrpSpPr>
          <p:grpSpPr>
            <a:xfrm>
              <a:off x="2428445" y="3023741"/>
              <a:ext cx="6715624" cy="2126378"/>
              <a:chOff x="2428445" y="3016977"/>
              <a:chExt cx="6715624" cy="2126378"/>
            </a:xfrm>
          </p:grpSpPr>
          <p:sp>
            <p:nvSpPr>
              <p:cNvPr id="465" name="Google Shape;465;p28"/>
              <p:cNvSpPr/>
              <p:nvPr/>
            </p:nvSpPr>
            <p:spPr>
              <a:xfrm>
                <a:off x="4091604" y="3016977"/>
                <a:ext cx="2680923" cy="2126378"/>
              </a:xfrm>
              <a:custGeom>
                <a:avLst/>
                <a:gdLst/>
                <a:ahLst/>
                <a:cxnLst/>
                <a:rect l="l" t="t" r="r" b="b"/>
                <a:pathLst>
                  <a:path w="69998" h="55519" extrusionOk="0">
                    <a:moveTo>
                      <a:pt x="23253" y="0"/>
                    </a:moveTo>
                    <a:lnTo>
                      <a:pt x="23253" y="5239"/>
                    </a:lnTo>
                    <a:lnTo>
                      <a:pt x="20408" y="4084"/>
                    </a:lnTo>
                    <a:lnTo>
                      <a:pt x="20408" y="1762"/>
                    </a:lnTo>
                    <a:lnTo>
                      <a:pt x="20134" y="1762"/>
                    </a:lnTo>
                    <a:lnTo>
                      <a:pt x="20134" y="3977"/>
                    </a:lnTo>
                    <a:lnTo>
                      <a:pt x="17407" y="2893"/>
                    </a:lnTo>
                    <a:lnTo>
                      <a:pt x="12859" y="6168"/>
                    </a:lnTo>
                    <a:lnTo>
                      <a:pt x="12859" y="35707"/>
                    </a:lnTo>
                    <a:lnTo>
                      <a:pt x="10764" y="35707"/>
                    </a:lnTo>
                    <a:lnTo>
                      <a:pt x="10764" y="13823"/>
                    </a:lnTo>
                    <a:lnTo>
                      <a:pt x="9668" y="13823"/>
                    </a:lnTo>
                    <a:lnTo>
                      <a:pt x="9668" y="9870"/>
                    </a:lnTo>
                    <a:lnTo>
                      <a:pt x="8573" y="9870"/>
                    </a:lnTo>
                    <a:lnTo>
                      <a:pt x="8573" y="8358"/>
                    </a:lnTo>
                    <a:lnTo>
                      <a:pt x="7799" y="8358"/>
                    </a:lnTo>
                    <a:lnTo>
                      <a:pt x="7799" y="6465"/>
                    </a:lnTo>
                    <a:lnTo>
                      <a:pt x="7525" y="6465"/>
                    </a:lnTo>
                    <a:lnTo>
                      <a:pt x="7525" y="8358"/>
                    </a:lnTo>
                    <a:lnTo>
                      <a:pt x="5882" y="8358"/>
                    </a:lnTo>
                    <a:lnTo>
                      <a:pt x="5882" y="7608"/>
                    </a:lnTo>
                    <a:lnTo>
                      <a:pt x="3953" y="5334"/>
                    </a:lnTo>
                    <a:lnTo>
                      <a:pt x="1763" y="5334"/>
                    </a:lnTo>
                    <a:lnTo>
                      <a:pt x="1763" y="9870"/>
                    </a:lnTo>
                    <a:lnTo>
                      <a:pt x="1346" y="9870"/>
                    </a:lnTo>
                    <a:lnTo>
                      <a:pt x="1346" y="13823"/>
                    </a:lnTo>
                    <a:lnTo>
                      <a:pt x="1" y="13823"/>
                    </a:lnTo>
                    <a:lnTo>
                      <a:pt x="1" y="55400"/>
                    </a:lnTo>
                    <a:lnTo>
                      <a:pt x="29790" y="55400"/>
                    </a:lnTo>
                    <a:lnTo>
                      <a:pt x="29790" y="55519"/>
                    </a:lnTo>
                    <a:lnTo>
                      <a:pt x="37053" y="55519"/>
                    </a:lnTo>
                    <a:lnTo>
                      <a:pt x="37053" y="55400"/>
                    </a:lnTo>
                    <a:lnTo>
                      <a:pt x="69997" y="55400"/>
                    </a:lnTo>
                    <a:lnTo>
                      <a:pt x="69997" y="46030"/>
                    </a:lnTo>
                    <a:lnTo>
                      <a:pt x="55007" y="46030"/>
                    </a:lnTo>
                    <a:cubicBezTo>
                      <a:pt x="55424" y="44791"/>
                      <a:pt x="54495" y="43517"/>
                      <a:pt x="53198" y="43517"/>
                    </a:cubicBezTo>
                    <a:cubicBezTo>
                      <a:pt x="53126" y="43517"/>
                      <a:pt x="53055" y="43517"/>
                      <a:pt x="52995" y="43529"/>
                    </a:cubicBezTo>
                    <a:cubicBezTo>
                      <a:pt x="52768" y="42823"/>
                      <a:pt x="52147" y="42457"/>
                      <a:pt x="51522" y="42457"/>
                    </a:cubicBezTo>
                    <a:cubicBezTo>
                      <a:pt x="50968" y="42457"/>
                      <a:pt x="50411" y="42745"/>
                      <a:pt x="50126" y="43339"/>
                    </a:cubicBezTo>
                    <a:cubicBezTo>
                      <a:pt x="49967" y="43236"/>
                      <a:pt x="49805" y="43191"/>
                      <a:pt x="49651" y="43191"/>
                    </a:cubicBezTo>
                    <a:cubicBezTo>
                      <a:pt x="48987" y="43191"/>
                      <a:pt x="48475" y="44028"/>
                      <a:pt x="49007" y="44637"/>
                    </a:cubicBezTo>
                    <a:cubicBezTo>
                      <a:pt x="48780" y="44744"/>
                      <a:pt x="48590" y="44910"/>
                      <a:pt x="48447" y="45125"/>
                    </a:cubicBezTo>
                    <a:cubicBezTo>
                      <a:pt x="48447" y="45053"/>
                      <a:pt x="48459" y="44994"/>
                      <a:pt x="48459" y="44922"/>
                    </a:cubicBezTo>
                    <a:cubicBezTo>
                      <a:pt x="48459" y="43625"/>
                      <a:pt x="47697" y="42458"/>
                      <a:pt x="46518" y="41934"/>
                    </a:cubicBezTo>
                    <a:cubicBezTo>
                      <a:pt x="46149" y="40041"/>
                      <a:pt x="44482" y="38672"/>
                      <a:pt x="42565" y="38672"/>
                    </a:cubicBezTo>
                    <a:cubicBezTo>
                      <a:pt x="40637" y="38672"/>
                      <a:pt x="38970" y="40029"/>
                      <a:pt x="38601" y="41922"/>
                    </a:cubicBezTo>
                    <a:cubicBezTo>
                      <a:pt x="37946" y="42208"/>
                      <a:pt x="37398" y="42708"/>
                      <a:pt x="37053" y="43327"/>
                    </a:cubicBezTo>
                    <a:lnTo>
                      <a:pt x="37053" y="39053"/>
                    </a:lnTo>
                    <a:lnTo>
                      <a:pt x="29790" y="39053"/>
                    </a:lnTo>
                    <a:lnTo>
                      <a:pt x="29790" y="24765"/>
                    </a:lnTo>
                    <a:lnTo>
                      <a:pt x="25575" y="24765"/>
                    </a:lnTo>
                    <a:lnTo>
                      <a:pt x="25575" y="6168"/>
                    </a:lnTo>
                    <a:lnTo>
                      <a:pt x="23539" y="5346"/>
                    </a:lnTo>
                    <a:lnTo>
                      <a:pt x="23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7250479" y="3943059"/>
                <a:ext cx="1503505" cy="1192968"/>
              </a:xfrm>
              <a:custGeom>
                <a:avLst/>
                <a:gdLst/>
                <a:ahLst/>
                <a:cxnLst/>
                <a:rect l="l" t="t" r="r" b="b"/>
                <a:pathLst>
                  <a:path w="39256" h="31148" extrusionOk="0">
                    <a:moveTo>
                      <a:pt x="18360" y="1"/>
                    </a:moveTo>
                    <a:lnTo>
                      <a:pt x="18360" y="560"/>
                    </a:lnTo>
                    <a:lnTo>
                      <a:pt x="18360" y="2799"/>
                    </a:lnTo>
                    <a:lnTo>
                      <a:pt x="5799" y="5442"/>
                    </a:lnTo>
                    <a:lnTo>
                      <a:pt x="5799" y="4930"/>
                    </a:lnTo>
                    <a:lnTo>
                      <a:pt x="5013" y="4930"/>
                    </a:lnTo>
                    <a:lnTo>
                      <a:pt x="5013" y="4037"/>
                    </a:lnTo>
                    <a:lnTo>
                      <a:pt x="4239" y="4037"/>
                    </a:lnTo>
                    <a:lnTo>
                      <a:pt x="4239" y="4930"/>
                    </a:lnTo>
                    <a:lnTo>
                      <a:pt x="4239" y="5013"/>
                    </a:lnTo>
                    <a:lnTo>
                      <a:pt x="4239" y="5763"/>
                    </a:lnTo>
                    <a:lnTo>
                      <a:pt x="4239" y="6097"/>
                    </a:lnTo>
                    <a:lnTo>
                      <a:pt x="2894" y="6097"/>
                    </a:lnTo>
                    <a:lnTo>
                      <a:pt x="3644" y="7156"/>
                    </a:lnTo>
                    <a:lnTo>
                      <a:pt x="4239" y="7156"/>
                    </a:lnTo>
                    <a:lnTo>
                      <a:pt x="4239" y="21003"/>
                    </a:lnTo>
                    <a:lnTo>
                      <a:pt x="3275" y="21003"/>
                    </a:lnTo>
                    <a:lnTo>
                      <a:pt x="3275" y="21337"/>
                    </a:lnTo>
                    <a:lnTo>
                      <a:pt x="3691" y="21337"/>
                    </a:lnTo>
                    <a:lnTo>
                      <a:pt x="3691" y="23003"/>
                    </a:lnTo>
                    <a:lnTo>
                      <a:pt x="0" y="24242"/>
                    </a:lnTo>
                    <a:lnTo>
                      <a:pt x="0" y="31147"/>
                    </a:lnTo>
                    <a:lnTo>
                      <a:pt x="39255" y="31147"/>
                    </a:lnTo>
                    <a:lnTo>
                      <a:pt x="39255" y="24242"/>
                    </a:lnTo>
                    <a:lnTo>
                      <a:pt x="35469" y="22980"/>
                    </a:lnTo>
                    <a:lnTo>
                      <a:pt x="35469" y="21337"/>
                    </a:lnTo>
                    <a:lnTo>
                      <a:pt x="35802" y="21337"/>
                    </a:lnTo>
                    <a:lnTo>
                      <a:pt x="35802" y="21003"/>
                    </a:lnTo>
                    <a:lnTo>
                      <a:pt x="34969" y="21003"/>
                    </a:lnTo>
                    <a:lnTo>
                      <a:pt x="34969" y="7156"/>
                    </a:lnTo>
                    <a:lnTo>
                      <a:pt x="35517" y="7156"/>
                    </a:lnTo>
                    <a:lnTo>
                      <a:pt x="36267" y="6097"/>
                    </a:lnTo>
                    <a:lnTo>
                      <a:pt x="34969" y="6097"/>
                    </a:lnTo>
                    <a:lnTo>
                      <a:pt x="34969" y="5763"/>
                    </a:lnTo>
                    <a:lnTo>
                      <a:pt x="34969" y="5013"/>
                    </a:lnTo>
                    <a:lnTo>
                      <a:pt x="34969" y="4930"/>
                    </a:lnTo>
                    <a:lnTo>
                      <a:pt x="34969" y="4037"/>
                    </a:lnTo>
                    <a:lnTo>
                      <a:pt x="34183" y="4037"/>
                    </a:lnTo>
                    <a:lnTo>
                      <a:pt x="34183" y="4930"/>
                    </a:lnTo>
                    <a:lnTo>
                      <a:pt x="33409" y="4930"/>
                    </a:lnTo>
                    <a:lnTo>
                      <a:pt x="33409" y="5442"/>
                    </a:lnTo>
                    <a:lnTo>
                      <a:pt x="20801" y="2787"/>
                    </a:lnTo>
                    <a:lnTo>
                      <a:pt x="20801" y="560"/>
                    </a:lnTo>
                    <a:lnTo>
                      <a:pt x="20801" y="1"/>
                    </a:lnTo>
                    <a:lnTo>
                      <a:pt x="20384" y="1"/>
                    </a:lnTo>
                    <a:lnTo>
                      <a:pt x="20384" y="560"/>
                    </a:lnTo>
                    <a:lnTo>
                      <a:pt x="19789" y="560"/>
                    </a:lnTo>
                    <a:lnTo>
                      <a:pt x="19789" y="1"/>
                    </a:lnTo>
                    <a:lnTo>
                      <a:pt x="19372" y="1"/>
                    </a:lnTo>
                    <a:lnTo>
                      <a:pt x="19372" y="560"/>
                    </a:lnTo>
                    <a:lnTo>
                      <a:pt x="18777" y="560"/>
                    </a:lnTo>
                    <a:lnTo>
                      <a:pt x="187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3844734" y="4598337"/>
                <a:ext cx="397669" cy="453051"/>
              </a:xfrm>
              <a:custGeom>
                <a:avLst/>
                <a:gdLst/>
                <a:ahLst/>
                <a:cxnLst/>
                <a:rect l="l" t="t" r="r" b="b"/>
                <a:pathLst>
                  <a:path w="10383" h="11829" extrusionOk="0">
                    <a:moveTo>
                      <a:pt x="6132" y="5608"/>
                    </a:moveTo>
                    <a:cubicBezTo>
                      <a:pt x="6156" y="5798"/>
                      <a:pt x="6216" y="5977"/>
                      <a:pt x="6299" y="6155"/>
                    </a:cubicBezTo>
                    <a:lnTo>
                      <a:pt x="4811" y="7096"/>
                    </a:lnTo>
                    <a:lnTo>
                      <a:pt x="4811" y="6024"/>
                    </a:lnTo>
                    <a:cubicBezTo>
                      <a:pt x="5275" y="5989"/>
                      <a:pt x="5728" y="5846"/>
                      <a:pt x="6132" y="5608"/>
                    </a:cubicBezTo>
                    <a:close/>
                    <a:moveTo>
                      <a:pt x="4584" y="0"/>
                    </a:moveTo>
                    <a:cubicBezTo>
                      <a:pt x="3944" y="0"/>
                      <a:pt x="3287" y="209"/>
                      <a:pt x="2703" y="679"/>
                    </a:cubicBezTo>
                    <a:cubicBezTo>
                      <a:pt x="584" y="2393"/>
                      <a:pt x="1656" y="5822"/>
                      <a:pt x="4382" y="6013"/>
                    </a:cubicBezTo>
                    <a:lnTo>
                      <a:pt x="4382" y="8358"/>
                    </a:lnTo>
                    <a:lnTo>
                      <a:pt x="3132" y="7584"/>
                    </a:lnTo>
                    <a:cubicBezTo>
                      <a:pt x="3453" y="6846"/>
                      <a:pt x="3144" y="5989"/>
                      <a:pt x="2429" y="5608"/>
                    </a:cubicBezTo>
                    <a:cubicBezTo>
                      <a:pt x="2206" y="5493"/>
                      <a:pt x="1967" y="5438"/>
                      <a:pt x="1731" y="5438"/>
                    </a:cubicBezTo>
                    <a:cubicBezTo>
                      <a:pt x="1210" y="5438"/>
                      <a:pt x="704" y="5704"/>
                      <a:pt x="417" y="6179"/>
                    </a:cubicBezTo>
                    <a:cubicBezTo>
                      <a:pt x="1" y="6858"/>
                      <a:pt x="179" y="7763"/>
                      <a:pt x="834" y="8227"/>
                    </a:cubicBezTo>
                    <a:cubicBezTo>
                      <a:pt x="1102" y="8417"/>
                      <a:pt x="1413" y="8510"/>
                      <a:pt x="1721" y="8510"/>
                    </a:cubicBezTo>
                    <a:cubicBezTo>
                      <a:pt x="2165" y="8510"/>
                      <a:pt x="2604" y="8319"/>
                      <a:pt x="2906" y="7953"/>
                    </a:cubicBezTo>
                    <a:lnTo>
                      <a:pt x="4382" y="8870"/>
                    </a:lnTo>
                    <a:lnTo>
                      <a:pt x="4382" y="11632"/>
                    </a:lnTo>
                    <a:cubicBezTo>
                      <a:pt x="4394" y="11763"/>
                      <a:pt x="4495" y="11829"/>
                      <a:pt x="4596" y="11829"/>
                    </a:cubicBezTo>
                    <a:cubicBezTo>
                      <a:pt x="4698" y="11829"/>
                      <a:pt x="4799" y="11763"/>
                      <a:pt x="4811" y="11632"/>
                    </a:cubicBezTo>
                    <a:lnTo>
                      <a:pt x="4811" y="7620"/>
                    </a:lnTo>
                    <a:lnTo>
                      <a:pt x="6537" y="6524"/>
                    </a:lnTo>
                    <a:cubicBezTo>
                      <a:pt x="6924" y="7011"/>
                      <a:pt x="7477" y="7245"/>
                      <a:pt x="8027" y="7245"/>
                    </a:cubicBezTo>
                    <a:cubicBezTo>
                      <a:pt x="8730" y="7245"/>
                      <a:pt x="9429" y="6864"/>
                      <a:pt x="9776" y="6143"/>
                    </a:cubicBezTo>
                    <a:cubicBezTo>
                      <a:pt x="10383" y="4870"/>
                      <a:pt x="9454" y="3393"/>
                      <a:pt x="8037" y="3393"/>
                    </a:cubicBezTo>
                    <a:lnTo>
                      <a:pt x="8037" y="3381"/>
                    </a:lnTo>
                    <a:cubicBezTo>
                      <a:pt x="7883" y="3381"/>
                      <a:pt x="7728" y="3393"/>
                      <a:pt x="7573" y="3441"/>
                    </a:cubicBezTo>
                    <a:cubicBezTo>
                      <a:pt x="7850" y="1469"/>
                      <a:pt x="6280" y="0"/>
                      <a:pt x="4584" y="0"/>
                    </a:cubicBezTo>
                    <a:close/>
                  </a:path>
                </a:pathLst>
              </a:custGeom>
              <a:solidFill>
                <a:srgbClr val="A57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3572972" y="4485205"/>
                <a:ext cx="5503174" cy="566534"/>
              </a:xfrm>
              <a:custGeom>
                <a:avLst/>
                <a:gdLst/>
                <a:ahLst/>
                <a:cxnLst/>
                <a:rect l="l" t="t" r="r" b="b"/>
                <a:pathLst>
                  <a:path w="143686" h="14792" extrusionOk="0">
                    <a:moveTo>
                      <a:pt x="7656" y="7002"/>
                    </a:moveTo>
                    <a:cubicBezTo>
                      <a:pt x="7692" y="7240"/>
                      <a:pt x="7763" y="7466"/>
                      <a:pt x="7871" y="7681"/>
                    </a:cubicBezTo>
                    <a:lnTo>
                      <a:pt x="6025" y="8871"/>
                    </a:lnTo>
                    <a:lnTo>
                      <a:pt x="6025" y="7514"/>
                    </a:lnTo>
                    <a:cubicBezTo>
                      <a:pt x="6597" y="7478"/>
                      <a:pt x="7156" y="7300"/>
                      <a:pt x="7656" y="7002"/>
                    </a:cubicBezTo>
                    <a:close/>
                    <a:moveTo>
                      <a:pt x="45554" y="8562"/>
                    </a:moveTo>
                    <a:cubicBezTo>
                      <a:pt x="45590" y="8752"/>
                      <a:pt x="45649" y="8931"/>
                      <a:pt x="45732" y="9109"/>
                    </a:cubicBezTo>
                    <a:lnTo>
                      <a:pt x="44244" y="10050"/>
                    </a:lnTo>
                    <a:lnTo>
                      <a:pt x="44244" y="8978"/>
                    </a:lnTo>
                    <a:cubicBezTo>
                      <a:pt x="44708" y="8943"/>
                      <a:pt x="45161" y="8800"/>
                      <a:pt x="45554" y="8562"/>
                    </a:cubicBezTo>
                    <a:close/>
                    <a:moveTo>
                      <a:pt x="35886" y="9788"/>
                    </a:moveTo>
                    <a:cubicBezTo>
                      <a:pt x="36172" y="10098"/>
                      <a:pt x="36565" y="10300"/>
                      <a:pt x="36993" y="10360"/>
                    </a:cubicBezTo>
                    <a:lnTo>
                      <a:pt x="36993" y="11288"/>
                    </a:lnTo>
                    <a:lnTo>
                      <a:pt x="35433" y="9955"/>
                    </a:lnTo>
                    <a:cubicBezTo>
                      <a:pt x="35588" y="9907"/>
                      <a:pt x="35731" y="9859"/>
                      <a:pt x="35886" y="9788"/>
                    </a:cubicBezTo>
                    <a:close/>
                    <a:moveTo>
                      <a:pt x="135779" y="9788"/>
                    </a:moveTo>
                    <a:cubicBezTo>
                      <a:pt x="136077" y="10098"/>
                      <a:pt x="136458" y="10300"/>
                      <a:pt x="136887" y="10360"/>
                    </a:cubicBezTo>
                    <a:lnTo>
                      <a:pt x="136887" y="11288"/>
                    </a:lnTo>
                    <a:lnTo>
                      <a:pt x="135327" y="9955"/>
                    </a:lnTo>
                    <a:cubicBezTo>
                      <a:pt x="135482" y="9907"/>
                      <a:pt x="135636" y="9859"/>
                      <a:pt x="135779" y="9788"/>
                    </a:cubicBezTo>
                    <a:close/>
                    <a:moveTo>
                      <a:pt x="38660" y="9788"/>
                    </a:moveTo>
                    <a:cubicBezTo>
                      <a:pt x="38815" y="9848"/>
                      <a:pt x="38970" y="9907"/>
                      <a:pt x="39136" y="9955"/>
                    </a:cubicBezTo>
                    <a:lnTo>
                      <a:pt x="37541" y="11312"/>
                    </a:lnTo>
                    <a:lnTo>
                      <a:pt x="37541" y="10360"/>
                    </a:lnTo>
                    <a:cubicBezTo>
                      <a:pt x="37970" y="10300"/>
                      <a:pt x="38362" y="10098"/>
                      <a:pt x="38660" y="9788"/>
                    </a:cubicBezTo>
                    <a:close/>
                    <a:moveTo>
                      <a:pt x="42800" y="8727"/>
                    </a:moveTo>
                    <a:cubicBezTo>
                      <a:pt x="43103" y="8858"/>
                      <a:pt x="43439" y="8942"/>
                      <a:pt x="43804" y="8967"/>
                    </a:cubicBezTo>
                    <a:lnTo>
                      <a:pt x="43804" y="11312"/>
                    </a:lnTo>
                    <a:lnTo>
                      <a:pt x="42565" y="10538"/>
                    </a:lnTo>
                    <a:cubicBezTo>
                      <a:pt x="42649" y="10348"/>
                      <a:pt x="42684" y="10145"/>
                      <a:pt x="42684" y="9931"/>
                    </a:cubicBezTo>
                    <a:cubicBezTo>
                      <a:pt x="42684" y="9609"/>
                      <a:pt x="42600" y="9332"/>
                      <a:pt x="42459" y="9107"/>
                    </a:cubicBezTo>
                    <a:lnTo>
                      <a:pt x="42459" y="9107"/>
                    </a:lnTo>
                    <a:cubicBezTo>
                      <a:pt x="42581" y="8989"/>
                      <a:pt x="42696" y="8862"/>
                      <a:pt x="42800" y="8727"/>
                    </a:cubicBezTo>
                    <a:close/>
                    <a:moveTo>
                      <a:pt x="138554" y="9788"/>
                    </a:moveTo>
                    <a:cubicBezTo>
                      <a:pt x="138708" y="9848"/>
                      <a:pt x="138863" y="9907"/>
                      <a:pt x="139030" y="9955"/>
                    </a:cubicBezTo>
                    <a:lnTo>
                      <a:pt x="137434" y="11312"/>
                    </a:lnTo>
                    <a:lnTo>
                      <a:pt x="137434" y="10360"/>
                    </a:lnTo>
                    <a:cubicBezTo>
                      <a:pt x="137863" y="10300"/>
                      <a:pt x="138256" y="10098"/>
                      <a:pt x="138554" y="9788"/>
                    </a:cubicBezTo>
                    <a:close/>
                    <a:moveTo>
                      <a:pt x="26086" y="5576"/>
                    </a:moveTo>
                    <a:cubicBezTo>
                      <a:pt x="25442" y="5576"/>
                      <a:pt x="24798" y="5910"/>
                      <a:pt x="24468" y="6597"/>
                    </a:cubicBezTo>
                    <a:cubicBezTo>
                      <a:pt x="24283" y="6483"/>
                      <a:pt x="24095" y="6432"/>
                      <a:pt x="23916" y="6432"/>
                    </a:cubicBezTo>
                    <a:cubicBezTo>
                      <a:pt x="23130" y="6432"/>
                      <a:pt x="22525" y="7405"/>
                      <a:pt x="23146" y="8133"/>
                    </a:cubicBezTo>
                    <a:cubicBezTo>
                      <a:pt x="22277" y="8550"/>
                      <a:pt x="21944" y="9621"/>
                      <a:pt x="22432" y="10467"/>
                    </a:cubicBezTo>
                    <a:cubicBezTo>
                      <a:pt x="22744" y="10999"/>
                      <a:pt x="23304" y="11294"/>
                      <a:pt x="23876" y="11294"/>
                    </a:cubicBezTo>
                    <a:cubicBezTo>
                      <a:pt x="24199" y="11294"/>
                      <a:pt x="24525" y="11200"/>
                      <a:pt x="24813" y="11002"/>
                    </a:cubicBezTo>
                    <a:cubicBezTo>
                      <a:pt x="25076" y="11197"/>
                      <a:pt x="25395" y="11304"/>
                      <a:pt x="25724" y="11304"/>
                    </a:cubicBezTo>
                    <a:cubicBezTo>
                      <a:pt x="25797" y="11304"/>
                      <a:pt x="25870" y="11299"/>
                      <a:pt x="25944" y="11288"/>
                    </a:cubicBezTo>
                    <a:lnTo>
                      <a:pt x="25944" y="14312"/>
                    </a:lnTo>
                    <a:cubicBezTo>
                      <a:pt x="25944" y="14426"/>
                      <a:pt x="26028" y="14482"/>
                      <a:pt x="26111" y="14482"/>
                    </a:cubicBezTo>
                    <a:cubicBezTo>
                      <a:pt x="26194" y="14482"/>
                      <a:pt x="26278" y="14426"/>
                      <a:pt x="26278" y="14312"/>
                    </a:cubicBezTo>
                    <a:lnTo>
                      <a:pt x="26278" y="11181"/>
                    </a:lnTo>
                    <a:cubicBezTo>
                      <a:pt x="26456" y="11110"/>
                      <a:pt x="26623" y="11002"/>
                      <a:pt x="26754" y="10860"/>
                    </a:cubicBezTo>
                    <a:cubicBezTo>
                      <a:pt x="27159" y="11145"/>
                      <a:pt x="27606" y="11274"/>
                      <a:pt x="28040" y="11274"/>
                    </a:cubicBezTo>
                    <a:cubicBezTo>
                      <a:pt x="29201" y="11274"/>
                      <a:pt x="30278" y="10355"/>
                      <a:pt x="30278" y="9038"/>
                    </a:cubicBezTo>
                    <a:cubicBezTo>
                      <a:pt x="30278" y="7807"/>
                      <a:pt x="29290" y="6811"/>
                      <a:pt x="28062" y="6811"/>
                    </a:cubicBezTo>
                    <a:cubicBezTo>
                      <a:pt x="28054" y="6811"/>
                      <a:pt x="28047" y="6811"/>
                      <a:pt x="28040" y="6811"/>
                    </a:cubicBezTo>
                    <a:cubicBezTo>
                      <a:pt x="27956" y="6811"/>
                      <a:pt x="27885" y="6823"/>
                      <a:pt x="27813" y="6823"/>
                    </a:cubicBezTo>
                    <a:cubicBezTo>
                      <a:pt x="27542" y="6002"/>
                      <a:pt x="26814" y="5576"/>
                      <a:pt x="26086" y="5576"/>
                    </a:cubicBezTo>
                    <a:close/>
                    <a:moveTo>
                      <a:pt x="5724" y="0"/>
                    </a:moveTo>
                    <a:cubicBezTo>
                      <a:pt x="4927" y="0"/>
                      <a:pt x="4108" y="261"/>
                      <a:pt x="3382" y="846"/>
                    </a:cubicBezTo>
                    <a:cubicBezTo>
                      <a:pt x="727" y="2990"/>
                      <a:pt x="2072" y="7276"/>
                      <a:pt x="5477" y="7514"/>
                    </a:cubicBezTo>
                    <a:lnTo>
                      <a:pt x="5477" y="10443"/>
                    </a:lnTo>
                    <a:lnTo>
                      <a:pt x="3918" y="9467"/>
                    </a:lnTo>
                    <a:cubicBezTo>
                      <a:pt x="4322" y="8550"/>
                      <a:pt x="3941" y="7466"/>
                      <a:pt x="3048" y="7014"/>
                    </a:cubicBezTo>
                    <a:cubicBezTo>
                      <a:pt x="2764" y="6866"/>
                      <a:pt x="2460" y="6796"/>
                      <a:pt x="2160" y="6796"/>
                    </a:cubicBezTo>
                    <a:cubicBezTo>
                      <a:pt x="1516" y="6796"/>
                      <a:pt x="893" y="7120"/>
                      <a:pt x="536" y="7704"/>
                    </a:cubicBezTo>
                    <a:cubicBezTo>
                      <a:pt x="0" y="8562"/>
                      <a:pt x="227" y="9681"/>
                      <a:pt x="1048" y="10264"/>
                    </a:cubicBezTo>
                    <a:cubicBezTo>
                      <a:pt x="1387" y="10505"/>
                      <a:pt x="1779" y="10622"/>
                      <a:pt x="2168" y="10622"/>
                    </a:cubicBezTo>
                    <a:cubicBezTo>
                      <a:pt x="2720" y="10622"/>
                      <a:pt x="3266" y="10385"/>
                      <a:pt x="3644" y="9931"/>
                    </a:cubicBezTo>
                    <a:lnTo>
                      <a:pt x="5477" y="11074"/>
                    </a:lnTo>
                    <a:lnTo>
                      <a:pt x="5477" y="14527"/>
                    </a:lnTo>
                    <a:cubicBezTo>
                      <a:pt x="5489" y="14693"/>
                      <a:pt x="5617" y="14777"/>
                      <a:pt x="5745" y="14777"/>
                    </a:cubicBezTo>
                    <a:cubicBezTo>
                      <a:pt x="5873" y="14777"/>
                      <a:pt x="6001" y="14693"/>
                      <a:pt x="6013" y="14527"/>
                    </a:cubicBezTo>
                    <a:lnTo>
                      <a:pt x="6013" y="9502"/>
                    </a:lnTo>
                    <a:lnTo>
                      <a:pt x="8168" y="8133"/>
                    </a:lnTo>
                    <a:cubicBezTo>
                      <a:pt x="8654" y="8739"/>
                      <a:pt x="9343" y="9028"/>
                      <a:pt x="10028" y="9028"/>
                    </a:cubicBezTo>
                    <a:cubicBezTo>
                      <a:pt x="10905" y="9028"/>
                      <a:pt x="11776" y="8553"/>
                      <a:pt x="12204" y="7657"/>
                    </a:cubicBezTo>
                    <a:cubicBezTo>
                      <a:pt x="12966" y="6061"/>
                      <a:pt x="11800" y="4228"/>
                      <a:pt x="10037" y="4228"/>
                    </a:cubicBezTo>
                    <a:cubicBezTo>
                      <a:pt x="10005" y="4226"/>
                      <a:pt x="9972" y="4225"/>
                      <a:pt x="9939" y="4225"/>
                    </a:cubicBezTo>
                    <a:cubicBezTo>
                      <a:pt x="9782" y="4225"/>
                      <a:pt x="9624" y="4248"/>
                      <a:pt x="9466" y="4287"/>
                    </a:cubicBezTo>
                    <a:cubicBezTo>
                      <a:pt x="9812" y="1839"/>
                      <a:pt x="7845" y="0"/>
                      <a:pt x="5724" y="0"/>
                    </a:cubicBezTo>
                    <a:close/>
                    <a:moveTo>
                      <a:pt x="37266" y="13"/>
                    </a:moveTo>
                    <a:cubicBezTo>
                      <a:pt x="35241" y="13"/>
                      <a:pt x="33503" y="1450"/>
                      <a:pt x="33100" y="3442"/>
                    </a:cubicBezTo>
                    <a:cubicBezTo>
                      <a:pt x="31600" y="4097"/>
                      <a:pt x="30766" y="5716"/>
                      <a:pt x="31100" y="7323"/>
                    </a:cubicBezTo>
                    <a:cubicBezTo>
                      <a:pt x="31433" y="8931"/>
                      <a:pt x="32850" y="10086"/>
                      <a:pt x="34493" y="10086"/>
                    </a:cubicBezTo>
                    <a:lnTo>
                      <a:pt x="34731" y="10086"/>
                    </a:lnTo>
                    <a:lnTo>
                      <a:pt x="36981" y="12015"/>
                    </a:lnTo>
                    <a:lnTo>
                      <a:pt x="36981" y="14515"/>
                    </a:lnTo>
                    <a:cubicBezTo>
                      <a:pt x="36981" y="14699"/>
                      <a:pt x="37121" y="14792"/>
                      <a:pt x="37261" y="14792"/>
                    </a:cubicBezTo>
                    <a:cubicBezTo>
                      <a:pt x="37401" y="14792"/>
                      <a:pt x="37541" y="14699"/>
                      <a:pt x="37541" y="14515"/>
                    </a:cubicBezTo>
                    <a:lnTo>
                      <a:pt x="37541" y="12050"/>
                    </a:lnTo>
                    <a:lnTo>
                      <a:pt x="39647" y="10248"/>
                    </a:lnTo>
                    <a:lnTo>
                      <a:pt x="39647" y="10248"/>
                    </a:lnTo>
                    <a:cubicBezTo>
                      <a:pt x="39791" y="10966"/>
                      <a:pt x="40474" y="11472"/>
                      <a:pt x="41182" y="11472"/>
                    </a:cubicBezTo>
                    <a:cubicBezTo>
                      <a:pt x="41592" y="11472"/>
                      <a:pt x="42011" y="11303"/>
                      <a:pt x="42339" y="10907"/>
                    </a:cubicBezTo>
                    <a:lnTo>
                      <a:pt x="43804" y="11824"/>
                    </a:lnTo>
                    <a:lnTo>
                      <a:pt x="43804" y="14586"/>
                    </a:lnTo>
                    <a:cubicBezTo>
                      <a:pt x="43815" y="14717"/>
                      <a:pt x="43920" y="14783"/>
                      <a:pt x="44024" y="14783"/>
                    </a:cubicBezTo>
                    <a:cubicBezTo>
                      <a:pt x="44128" y="14783"/>
                      <a:pt x="44232" y="14717"/>
                      <a:pt x="44244" y="14586"/>
                    </a:cubicBezTo>
                    <a:lnTo>
                      <a:pt x="44244" y="10574"/>
                    </a:lnTo>
                    <a:lnTo>
                      <a:pt x="45959" y="9478"/>
                    </a:lnTo>
                    <a:cubicBezTo>
                      <a:pt x="46351" y="9965"/>
                      <a:pt x="46907" y="10199"/>
                      <a:pt x="47458" y="10199"/>
                    </a:cubicBezTo>
                    <a:cubicBezTo>
                      <a:pt x="48161" y="10199"/>
                      <a:pt x="48857" y="9818"/>
                      <a:pt x="49197" y="9097"/>
                    </a:cubicBezTo>
                    <a:cubicBezTo>
                      <a:pt x="49802" y="7829"/>
                      <a:pt x="48871" y="6347"/>
                      <a:pt x="47464" y="6347"/>
                    </a:cubicBezTo>
                    <a:cubicBezTo>
                      <a:pt x="47458" y="6347"/>
                      <a:pt x="47453" y="6347"/>
                      <a:pt x="47447" y="6347"/>
                    </a:cubicBezTo>
                    <a:lnTo>
                      <a:pt x="47459" y="6335"/>
                    </a:lnTo>
                    <a:cubicBezTo>
                      <a:pt x="47304" y="6335"/>
                      <a:pt x="47149" y="6347"/>
                      <a:pt x="47006" y="6395"/>
                    </a:cubicBezTo>
                    <a:cubicBezTo>
                      <a:pt x="47018" y="6252"/>
                      <a:pt x="47030" y="6109"/>
                      <a:pt x="47030" y="5966"/>
                    </a:cubicBezTo>
                    <a:cubicBezTo>
                      <a:pt x="47030" y="4159"/>
                      <a:pt x="45553" y="2953"/>
                      <a:pt x="44004" y="2953"/>
                    </a:cubicBezTo>
                    <a:cubicBezTo>
                      <a:pt x="43308" y="2953"/>
                      <a:pt x="42597" y="3196"/>
                      <a:pt x="41999" y="3737"/>
                    </a:cubicBezTo>
                    <a:lnTo>
                      <a:pt x="41999" y="3737"/>
                    </a:lnTo>
                    <a:cubicBezTo>
                      <a:pt x="41834" y="3625"/>
                      <a:pt x="41657" y="3526"/>
                      <a:pt x="41470" y="3442"/>
                    </a:cubicBezTo>
                    <a:lnTo>
                      <a:pt x="41470" y="3454"/>
                    </a:lnTo>
                    <a:cubicBezTo>
                      <a:pt x="41077" y="1454"/>
                      <a:pt x="39327" y="13"/>
                      <a:pt x="37291" y="13"/>
                    </a:cubicBezTo>
                    <a:cubicBezTo>
                      <a:pt x="37282" y="13"/>
                      <a:pt x="37274" y="13"/>
                      <a:pt x="37266" y="13"/>
                    </a:cubicBezTo>
                    <a:close/>
                    <a:moveTo>
                      <a:pt x="137159" y="13"/>
                    </a:moveTo>
                    <a:cubicBezTo>
                      <a:pt x="135134" y="13"/>
                      <a:pt x="133396" y="1450"/>
                      <a:pt x="133005" y="3442"/>
                    </a:cubicBezTo>
                    <a:cubicBezTo>
                      <a:pt x="131493" y="4097"/>
                      <a:pt x="130660" y="5716"/>
                      <a:pt x="130993" y="7323"/>
                    </a:cubicBezTo>
                    <a:cubicBezTo>
                      <a:pt x="131337" y="8923"/>
                      <a:pt x="132741" y="10074"/>
                      <a:pt x="134373" y="10074"/>
                    </a:cubicBezTo>
                    <a:cubicBezTo>
                      <a:pt x="134381" y="10074"/>
                      <a:pt x="134390" y="10074"/>
                      <a:pt x="134398" y="10074"/>
                    </a:cubicBezTo>
                    <a:lnTo>
                      <a:pt x="134624" y="10074"/>
                    </a:lnTo>
                    <a:lnTo>
                      <a:pt x="136887" y="12015"/>
                    </a:lnTo>
                    <a:lnTo>
                      <a:pt x="136887" y="14515"/>
                    </a:lnTo>
                    <a:cubicBezTo>
                      <a:pt x="136887" y="14699"/>
                      <a:pt x="137024" y="14792"/>
                      <a:pt x="137160" y="14792"/>
                    </a:cubicBezTo>
                    <a:cubicBezTo>
                      <a:pt x="137297" y="14792"/>
                      <a:pt x="137434" y="14699"/>
                      <a:pt x="137434" y="14515"/>
                    </a:cubicBezTo>
                    <a:lnTo>
                      <a:pt x="137434" y="12050"/>
                    </a:lnTo>
                    <a:lnTo>
                      <a:pt x="139744" y="10074"/>
                    </a:lnTo>
                    <a:lnTo>
                      <a:pt x="139958" y="10074"/>
                    </a:lnTo>
                    <a:cubicBezTo>
                      <a:pt x="141590" y="10074"/>
                      <a:pt x="143006" y="8931"/>
                      <a:pt x="143340" y="7335"/>
                    </a:cubicBezTo>
                    <a:cubicBezTo>
                      <a:pt x="143685" y="5728"/>
                      <a:pt x="142864" y="4109"/>
                      <a:pt x="141363" y="3442"/>
                    </a:cubicBezTo>
                    <a:lnTo>
                      <a:pt x="141363" y="3454"/>
                    </a:lnTo>
                    <a:cubicBezTo>
                      <a:pt x="140970" y="1454"/>
                      <a:pt x="139220" y="13"/>
                      <a:pt x="137184" y="13"/>
                    </a:cubicBezTo>
                    <a:cubicBezTo>
                      <a:pt x="137176" y="13"/>
                      <a:pt x="137168" y="13"/>
                      <a:pt x="137159" y="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2428445" y="5032866"/>
                <a:ext cx="6715624" cy="106282"/>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3674538" y="4484745"/>
                <a:ext cx="5448098" cy="567338"/>
              </a:xfrm>
              <a:custGeom>
                <a:avLst/>
                <a:gdLst/>
                <a:ahLst/>
                <a:cxnLst/>
                <a:rect l="l" t="t" r="r" b="b"/>
                <a:pathLst>
                  <a:path w="142248" h="14813" extrusionOk="0">
                    <a:moveTo>
                      <a:pt x="102326" y="7002"/>
                    </a:moveTo>
                    <a:cubicBezTo>
                      <a:pt x="102362" y="7240"/>
                      <a:pt x="102433" y="7478"/>
                      <a:pt x="102540" y="7693"/>
                    </a:cubicBezTo>
                    <a:lnTo>
                      <a:pt x="100671" y="8871"/>
                    </a:lnTo>
                    <a:lnTo>
                      <a:pt x="100671" y="7526"/>
                    </a:lnTo>
                    <a:cubicBezTo>
                      <a:pt x="101254" y="7478"/>
                      <a:pt x="101826" y="7300"/>
                      <a:pt x="102326" y="7002"/>
                    </a:cubicBezTo>
                    <a:close/>
                    <a:moveTo>
                      <a:pt x="3909" y="8443"/>
                    </a:moveTo>
                    <a:cubicBezTo>
                      <a:pt x="4314" y="8681"/>
                      <a:pt x="4778" y="8824"/>
                      <a:pt x="5254" y="8859"/>
                    </a:cubicBezTo>
                    <a:lnTo>
                      <a:pt x="5254" y="9967"/>
                    </a:lnTo>
                    <a:lnTo>
                      <a:pt x="3730" y="9002"/>
                    </a:lnTo>
                    <a:cubicBezTo>
                      <a:pt x="3825" y="8824"/>
                      <a:pt x="3885" y="8633"/>
                      <a:pt x="3909" y="8443"/>
                    </a:cubicBezTo>
                    <a:close/>
                    <a:moveTo>
                      <a:pt x="118518" y="8443"/>
                    </a:moveTo>
                    <a:cubicBezTo>
                      <a:pt x="118923" y="8681"/>
                      <a:pt x="119388" y="8824"/>
                      <a:pt x="119864" y="8859"/>
                    </a:cubicBezTo>
                    <a:lnTo>
                      <a:pt x="119864" y="9967"/>
                    </a:lnTo>
                    <a:lnTo>
                      <a:pt x="118352" y="9002"/>
                    </a:lnTo>
                    <a:cubicBezTo>
                      <a:pt x="118435" y="8824"/>
                      <a:pt x="118495" y="8633"/>
                      <a:pt x="118518" y="8443"/>
                    </a:cubicBezTo>
                    <a:close/>
                    <a:moveTo>
                      <a:pt x="138056" y="5590"/>
                    </a:moveTo>
                    <a:cubicBezTo>
                      <a:pt x="137412" y="5590"/>
                      <a:pt x="136766" y="5923"/>
                      <a:pt x="136437" y="6609"/>
                    </a:cubicBezTo>
                    <a:cubicBezTo>
                      <a:pt x="136251" y="6492"/>
                      <a:pt x="136061" y="6440"/>
                      <a:pt x="135881" y="6440"/>
                    </a:cubicBezTo>
                    <a:cubicBezTo>
                      <a:pt x="135094" y="6440"/>
                      <a:pt x="134486" y="7419"/>
                      <a:pt x="135116" y="8145"/>
                    </a:cubicBezTo>
                    <a:cubicBezTo>
                      <a:pt x="134247" y="8562"/>
                      <a:pt x="133913" y="9645"/>
                      <a:pt x="134401" y="10479"/>
                    </a:cubicBezTo>
                    <a:cubicBezTo>
                      <a:pt x="134712" y="11017"/>
                      <a:pt x="135269" y="11309"/>
                      <a:pt x="135841" y="11309"/>
                    </a:cubicBezTo>
                    <a:cubicBezTo>
                      <a:pt x="136168" y="11309"/>
                      <a:pt x="136500" y="11214"/>
                      <a:pt x="136794" y="11014"/>
                    </a:cubicBezTo>
                    <a:cubicBezTo>
                      <a:pt x="137045" y="11205"/>
                      <a:pt x="137354" y="11312"/>
                      <a:pt x="137687" y="11312"/>
                    </a:cubicBezTo>
                    <a:cubicBezTo>
                      <a:pt x="137759" y="11312"/>
                      <a:pt x="137830" y="11312"/>
                      <a:pt x="137914" y="11300"/>
                    </a:cubicBezTo>
                    <a:lnTo>
                      <a:pt x="137914" y="14324"/>
                    </a:lnTo>
                    <a:cubicBezTo>
                      <a:pt x="137914" y="14432"/>
                      <a:pt x="137997" y="14485"/>
                      <a:pt x="138080" y="14485"/>
                    </a:cubicBezTo>
                    <a:cubicBezTo>
                      <a:pt x="138164" y="14485"/>
                      <a:pt x="138247" y="14432"/>
                      <a:pt x="138247" y="14324"/>
                    </a:cubicBezTo>
                    <a:lnTo>
                      <a:pt x="138247" y="11193"/>
                    </a:lnTo>
                    <a:cubicBezTo>
                      <a:pt x="138426" y="11122"/>
                      <a:pt x="138592" y="11003"/>
                      <a:pt x="138723" y="10872"/>
                    </a:cubicBezTo>
                    <a:cubicBezTo>
                      <a:pt x="139128" y="11153"/>
                      <a:pt x="139574" y="11281"/>
                      <a:pt x="140007" y="11281"/>
                    </a:cubicBezTo>
                    <a:cubicBezTo>
                      <a:pt x="141169" y="11281"/>
                      <a:pt x="142248" y="10367"/>
                      <a:pt x="142248" y="9050"/>
                    </a:cubicBezTo>
                    <a:cubicBezTo>
                      <a:pt x="142236" y="7824"/>
                      <a:pt x="141247" y="6835"/>
                      <a:pt x="140021" y="6835"/>
                    </a:cubicBezTo>
                    <a:cubicBezTo>
                      <a:pt x="139938" y="6835"/>
                      <a:pt x="139866" y="6847"/>
                      <a:pt x="139783" y="6847"/>
                    </a:cubicBezTo>
                    <a:cubicBezTo>
                      <a:pt x="139517" y="6018"/>
                      <a:pt x="138787" y="5590"/>
                      <a:pt x="138056" y="5590"/>
                    </a:cubicBezTo>
                    <a:close/>
                    <a:moveTo>
                      <a:pt x="36796" y="4629"/>
                    </a:moveTo>
                    <a:cubicBezTo>
                      <a:pt x="36081" y="4629"/>
                      <a:pt x="35365" y="4999"/>
                      <a:pt x="34996" y="5764"/>
                    </a:cubicBezTo>
                    <a:cubicBezTo>
                      <a:pt x="34790" y="5632"/>
                      <a:pt x="34580" y="5574"/>
                      <a:pt x="34381" y="5574"/>
                    </a:cubicBezTo>
                    <a:cubicBezTo>
                      <a:pt x="33518" y="5574"/>
                      <a:pt x="32847" y="6652"/>
                      <a:pt x="33543" y="7455"/>
                    </a:cubicBezTo>
                    <a:cubicBezTo>
                      <a:pt x="32579" y="7919"/>
                      <a:pt x="32222" y="9109"/>
                      <a:pt x="32758" y="10038"/>
                    </a:cubicBezTo>
                    <a:cubicBezTo>
                      <a:pt x="33100" y="10631"/>
                      <a:pt x="33719" y="10957"/>
                      <a:pt x="34351" y="10957"/>
                    </a:cubicBezTo>
                    <a:cubicBezTo>
                      <a:pt x="34709" y="10957"/>
                      <a:pt x="35071" y="10853"/>
                      <a:pt x="35389" y="10633"/>
                    </a:cubicBezTo>
                    <a:cubicBezTo>
                      <a:pt x="35675" y="10848"/>
                      <a:pt x="36020" y="10967"/>
                      <a:pt x="36377" y="10967"/>
                    </a:cubicBezTo>
                    <a:cubicBezTo>
                      <a:pt x="36472" y="10967"/>
                      <a:pt x="36556" y="10955"/>
                      <a:pt x="36639" y="10943"/>
                    </a:cubicBezTo>
                    <a:lnTo>
                      <a:pt x="36639" y="14313"/>
                    </a:lnTo>
                    <a:cubicBezTo>
                      <a:pt x="36639" y="14438"/>
                      <a:pt x="36731" y="14500"/>
                      <a:pt x="36824" y="14500"/>
                    </a:cubicBezTo>
                    <a:cubicBezTo>
                      <a:pt x="36916" y="14500"/>
                      <a:pt x="37008" y="14438"/>
                      <a:pt x="37008" y="14313"/>
                    </a:cubicBezTo>
                    <a:lnTo>
                      <a:pt x="37008" y="10848"/>
                    </a:lnTo>
                    <a:cubicBezTo>
                      <a:pt x="37211" y="10764"/>
                      <a:pt x="37389" y="10633"/>
                      <a:pt x="37544" y="10479"/>
                    </a:cubicBezTo>
                    <a:cubicBezTo>
                      <a:pt x="37992" y="10793"/>
                      <a:pt x="38485" y="10936"/>
                      <a:pt x="38965" y="10936"/>
                    </a:cubicBezTo>
                    <a:cubicBezTo>
                      <a:pt x="40246" y="10936"/>
                      <a:pt x="41437" y="9922"/>
                      <a:pt x="41437" y="8467"/>
                    </a:cubicBezTo>
                    <a:cubicBezTo>
                      <a:pt x="41437" y="7097"/>
                      <a:pt x="40330" y="6002"/>
                      <a:pt x="38961" y="6002"/>
                    </a:cubicBezTo>
                    <a:cubicBezTo>
                      <a:pt x="38877" y="6002"/>
                      <a:pt x="38794" y="6002"/>
                      <a:pt x="38711" y="6014"/>
                    </a:cubicBezTo>
                    <a:cubicBezTo>
                      <a:pt x="38414" y="5103"/>
                      <a:pt x="37606" y="4629"/>
                      <a:pt x="36796" y="4629"/>
                    </a:cubicBezTo>
                    <a:close/>
                    <a:moveTo>
                      <a:pt x="100381" y="1"/>
                    </a:moveTo>
                    <a:cubicBezTo>
                      <a:pt x="99584" y="1"/>
                      <a:pt x="98765" y="261"/>
                      <a:pt x="98040" y="847"/>
                    </a:cubicBezTo>
                    <a:cubicBezTo>
                      <a:pt x="95385" y="3002"/>
                      <a:pt x="96730" y="7276"/>
                      <a:pt x="100135" y="7526"/>
                    </a:cubicBezTo>
                    <a:lnTo>
                      <a:pt x="100135" y="10455"/>
                    </a:lnTo>
                    <a:lnTo>
                      <a:pt x="98575" y="9479"/>
                    </a:lnTo>
                    <a:cubicBezTo>
                      <a:pt x="98968" y="8550"/>
                      <a:pt x="98587" y="7478"/>
                      <a:pt x="97694" y="7014"/>
                    </a:cubicBezTo>
                    <a:cubicBezTo>
                      <a:pt x="97414" y="6868"/>
                      <a:pt x="97113" y="6798"/>
                      <a:pt x="96816" y="6798"/>
                    </a:cubicBezTo>
                    <a:cubicBezTo>
                      <a:pt x="96169" y="6798"/>
                      <a:pt x="95541" y="7129"/>
                      <a:pt x="95182" y="7716"/>
                    </a:cubicBezTo>
                    <a:cubicBezTo>
                      <a:pt x="94658" y="8574"/>
                      <a:pt x="94884" y="9693"/>
                      <a:pt x="95706" y="10276"/>
                    </a:cubicBezTo>
                    <a:cubicBezTo>
                      <a:pt x="96044" y="10516"/>
                      <a:pt x="96434" y="10633"/>
                      <a:pt x="96821" y="10633"/>
                    </a:cubicBezTo>
                    <a:cubicBezTo>
                      <a:pt x="97375" y="10633"/>
                      <a:pt x="97923" y="10394"/>
                      <a:pt x="98302" y="9931"/>
                    </a:cubicBezTo>
                    <a:lnTo>
                      <a:pt x="100135" y="11086"/>
                    </a:lnTo>
                    <a:lnTo>
                      <a:pt x="100135" y="14539"/>
                    </a:lnTo>
                    <a:cubicBezTo>
                      <a:pt x="100147" y="14705"/>
                      <a:pt x="100275" y="14789"/>
                      <a:pt x="100403" y="14789"/>
                    </a:cubicBezTo>
                    <a:cubicBezTo>
                      <a:pt x="100531" y="14789"/>
                      <a:pt x="100659" y="14705"/>
                      <a:pt x="100671" y="14539"/>
                    </a:cubicBezTo>
                    <a:lnTo>
                      <a:pt x="100671" y="9514"/>
                    </a:lnTo>
                    <a:lnTo>
                      <a:pt x="102826" y="8145"/>
                    </a:lnTo>
                    <a:cubicBezTo>
                      <a:pt x="103311" y="8751"/>
                      <a:pt x="104000" y="9040"/>
                      <a:pt x="104686" y="9040"/>
                    </a:cubicBezTo>
                    <a:cubicBezTo>
                      <a:pt x="105563" y="9040"/>
                      <a:pt x="106434" y="8565"/>
                      <a:pt x="106862" y="7669"/>
                    </a:cubicBezTo>
                    <a:cubicBezTo>
                      <a:pt x="107622" y="6079"/>
                      <a:pt x="106465" y="4240"/>
                      <a:pt x="104712" y="4240"/>
                    </a:cubicBezTo>
                    <a:cubicBezTo>
                      <a:pt x="104707" y="4240"/>
                      <a:pt x="104701" y="4240"/>
                      <a:pt x="104695" y="4240"/>
                    </a:cubicBezTo>
                    <a:lnTo>
                      <a:pt x="104695" y="4228"/>
                    </a:lnTo>
                    <a:cubicBezTo>
                      <a:pt x="104505" y="4228"/>
                      <a:pt x="104314" y="4252"/>
                      <a:pt x="104124" y="4299"/>
                    </a:cubicBezTo>
                    <a:cubicBezTo>
                      <a:pt x="104470" y="1842"/>
                      <a:pt x="102502" y="1"/>
                      <a:pt x="100381" y="1"/>
                    </a:cubicBezTo>
                    <a:close/>
                    <a:moveTo>
                      <a:pt x="5517" y="2719"/>
                    </a:moveTo>
                    <a:cubicBezTo>
                      <a:pt x="3933" y="2719"/>
                      <a:pt x="2421" y="3959"/>
                      <a:pt x="2421" y="5800"/>
                    </a:cubicBezTo>
                    <a:cubicBezTo>
                      <a:pt x="2421" y="5942"/>
                      <a:pt x="2432" y="6085"/>
                      <a:pt x="2456" y="6228"/>
                    </a:cubicBezTo>
                    <a:cubicBezTo>
                      <a:pt x="2301" y="6192"/>
                      <a:pt x="2147" y="6169"/>
                      <a:pt x="1992" y="6169"/>
                    </a:cubicBezTo>
                    <a:cubicBezTo>
                      <a:pt x="897" y="6169"/>
                      <a:pt x="15" y="7050"/>
                      <a:pt x="15" y="8133"/>
                    </a:cubicBezTo>
                    <a:cubicBezTo>
                      <a:pt x="0" y="9343"/>
                      <a:pt x="987" y="10119"/>
                      <a:pt x="1998" y="10119"/>
                    </a:cubicBezTo>
                    <a:cubicBezTo>
                      <a:pt x="2550" y="10119"/>
                      <a:pt x="3108" y="9888"/>
                      <a:pt x="3516" y="9371"/>
                    </a:cubicBezTo>
                    <a:lnTo>
                      <a:pt x="5278" y="10491"/>
                    </a:lnTo>
                    <a:lnTo>
                      <a:pt x="5278" y="14598"/>
                    </a:lnTo>
                    <a:cubicBezTo>
                      <a:pt x="5278" y="14741"/>
                      <a:pt x="5388" y="14813"/>
                      <a:pt x="5498" y="14813"/>
                    </a:cubicBezTo>
                    <a:cubicBezTo>
                      <a:pt x="5608" y="14813"/>
                      <a:pt x="5719" y="14741"/>
                      <a:pt x="5719" y="14598"/>
                    </a:cubicBezTo>
                    <a:lnTo>
                      <a:pt x="5719" y="11765"/>
                    </a:lnTo>
                    <a:lnTo>
                      <a:pt x="7219" y="10824"/>
                    </a:lnTo>
                    <a:cubicBezTo>
                      <a:pt x="7530" y="11207"/>
                      <a:pt x="7985" y="11408"/>
                      <a:pt x="8443" y="11408"/>
                    </a:cubicBezTo>
                    <a:cubicBezTo>
                      <a:pt x="8755" y="11408"/>
                      <a:pt x="9068" y="11315"/>
                      <a:pt x="9338" y="11122"/>
                    </a:cubicBezTo>
                    <a:cubicBezTo>
                      <a:pt x="10017" y="10633"/>
                      <a:pt x="10207" y="9717"/>
                      <a:pt x="9779" y="9014"/>
                    </a:cubicBezTo>
                    <a:cubicBezTo>
                      <a:pt x="9484" y="8531"/>
                      <a:pt x="8963" y="8256"/>
                      <a:pt x="8430" y="8256"/>
                    </a:cubicBezTo>
                    <a:cubicBezTo>
                      <a:pt x="8189" y="8256"/>
                      <a:pt x="7945" y="8312"/>
                      <a:pt x="7719" y="8431"/>
                    </a:cubicBezTo>
                    <a:cubicBezTo>
                      <a:pt x="6981" y="8812"/>
                      <a:pt x="6659" y="9693"/>
                      <a:pt x="6993" y="10455"/>
                    </a:cubicBezTo>
                    <a:lnTo>
                      <a:pt x="5719" y="11253"/>
                    </a:lnTo>
                    <a:lnTo>
                      <a:pt x="5719" y="8859"/>
                    </a:lnTo>
                    <a:cubicBezTo>
                      <a:pt x="8386" y="8669"/>
                      <a:pt x="9552" y="5383"/>
                      <a:pt x="7588" y="3549"/>
                    </a:cubicBezTo>
                    <a:cubicBezTo>
                      <a:pt x="6973" y="2976"/>
                      <a:pt x="6238" y="2719"/>
                      <a:pt x="5517" y="2719"/>
                    </a:cubicBezTo>
                    <a:close/>
                    <a:moveTo>
                      <a:pt x="127676" y="195"/>
                    </a:moveTo>
                    <a:cubicBezTo>
                      <a:pt x="126644" y="195"/>
                      <a:pt x="125609" y="730"/>
                      <a:pt x="125079" y="1835"/>
                    </a:cubicBezTo>
                    <a:cubicBezTo>
                      <a:pt x="124786" y="1656"/>
                      <a:pt x="124489" y="1577"/>
                      <a:pt x="124206" y="1577"/>
                    </a:cubicBezTo>
                    <a:cubicBezTo>
                      <a:pt x="122948" y="1577"/>
                      <a:pt x="121978" y="3131"/>
                      <a:pt x="122959" y="4287"/>
                    </a:cubicBezTo>
                    <a:cubicBezTo>
                      <a:pt x="122914" y="4310"/>
                      <a:pt x="122869" y="4333"/>
                      <a:pt x="122825" y="4358"/>
                    </a:cubicBezTo>
                    <a:lnTo>
                      <a:pt x="122825" y="4358"/>
                    </a:lnTo>
                    <a:cubicBezTo>
                      <a:pt x="123545" y="5699"/>
                      <a:pt x="123123" y="7370"/>
                      <a:pt x="121957" y="8254"/>
                    </a:cubicBezTo>
                    <a:lnTo>
                      <a:pt x="121957" y="8254"/>
                    </a:lnTo>
                    <a:cubicBezTo>
                      <a:pt x="121907" y="8185"/>
                      <a:pt x="121860" y="8113"/>
                      <a:pt x="121816" y="8038"/>
                    </a:cubicBezTo>
                    <a:cubicBezTo>
                      <a:pt x="121056" y="6737"/>
                      <a:pt x="121533" y="5079"/>
                      <a:pt x="122825" y="4358"/>
                    </a:cubicBezTo>
                    <a:lnTo>
                      <a:pt x="122825" y="4358"/>
                    </a:lnTo>
                    <a:cubicBezTo>
                      <a:pt x="122670" y="4069"/>
                      <a:pt x="122462" y="3796"/>
                      <a:pt x="122197" y="3549"/>
                    </a:cubicBezTo>
                    <a:cubicBezTo>
                      <a:pt x="121583" y="2976"/>
                      <a:pt x="120847" y="2719"/>
                      <a:pt x="120127" y="2719"/>
                    </a:cubicBezTo>
                    <a:cubicBezTo>
                      <a:pt x="118543" y="2719"/>
                      <a:pt x="117030" y="3959"/>
                      <a:pt x="117030" y="5800"/>
                    </a:cubicBezTo>
                    <a:cubicBezTo>
                      <a:pt x="117030" y="5942"/>
                      <a:pt x="117042" y="6085"/>
                      <a:pt x="117066" y="6228"/>
                    </a:cubicBezTo>
                    <a:cubicBezTo>
                      <a:pt x="116911" y="6192"/>
                      <a:pt x="116756" y="6169"/>
                      <a:pt x="116601" y="6169"/>
                    </a:cubicBezTo>
                    <a:cubicBezTo>
                      <a:pt x="115506" y="6169"/>
                      <a:pt x="114625" y="7050"/>
                      <a:pt x="114625" y="8133"/>
                    </a:cubicBezTo>
                    <a:cubicBezTo>
                      <a:pt x="114625" y="9331"/>
                      <a:pt x="115603" y="10097"/>
                      <a:pt x="116608" y="10097"/>
                    </a:cubicBezTo>
                    <a:cubicBezTo>
                      <a:pt x="117152" y="10097"/>
                      <a:pt x="117704" y="9873"/>
                      <a:pt x="118114" y="9371"/>
                    </a:cubicBezTo>
                    <a:lnTo>
                      <a:pt x="119876" y="10491"/>
                    </a:lnTo>
                    <a:lnTo>
                      <a:pt x="119876" y="14598"/>
                    </a:lnTo>
                    <a:cubicBezTo>
                      <a:pt x="119876" y="14741"/>
                      <a:pt x="119986" y="14813"/>
                      <a:pt x="120096" y="14813"/>
                    </a:cubicBezTo>
                    <a:cubicBezTo>
                      <a:pt x="120206" y="14813"/>
                      <a:pt x="120316" y="14741"/>
                      <a:pt x="120316" y="14598"/>
                    </a:cubicBezTo>
                    <a:lnTo>
                      <a:pt x="120316" y="11765"/>
                    </a:lnTo>
                    <a:lnTo>
                      <a:pt x="121828" y="10824"/>
                    </a:lnTo>
                    <a:cubicBezTo>
                      <a:pt x="122129" y="11195"/>
                      <a:pt x="122571" y="11389"/>
                      <a:pt x="123018" y="11389"/>
                    </a:cubicBezTo>
                    <a:cubicBezTo>
                      <a:pt x="123332" y="11389"/>
                      <a:pt x="123649" y="11294"/>
                      <a:pt x="123924" y="11098"/>
                    </a:cubicBezTo>
                    <a:cubicBezTo>
                      <a:pt x="124484" y="10701"/>
                      <a:pt x="124704" y="9982"/>
                      <a:pt x="124488" y="9342"/>
                    </a:cubicBezTo>
                    <a:lnTo>
                      <a:pt x="124488" y="9342"/>
                    </a:lnTo>
                    <a:cubicBezTo>
                      <a:pt x="124369" y="9358"/>
                      <a:pt x="124250" y="9366"/>
                      <a:pt x="124131" y="9366"/>
                    </a:cubicBezTo>
                    <a:cubicBezTo>
                      <a:pt x="123408" y="9366"/>
                      <a:pt x="122696" y="9073"/>
                      <a:pt x="122181" y="8527"/>
                    </a:cubicBezTo>
                    <a:lnTo>
                      <a:pt x="122181" y="8527"/>
                    </a:lnTo>
                    <a:cubicBezTo>
                      <a:pt x="121544" y="8937"/>
                      <a:pt x="121288" y="9749"/>
                      <a:pt x="121590" y="10455"/>
                    </a:cubicBezTo>
                    <a:lnTo>
                      <a:pt x="120316" y="11253"/>
                    </a:lnTo>
                    <a:lnTo>
                      <a:pt x="120316" y="8859"/>
                    </a:lnTo>
                    <a:cubicBezTo>
                      <a:pt x="120957" y="8814"/>
                      <a:pt x="121511" y="8591"/>
                      <a:pt x="121957" y="8254"/>
                    </a:cubicBezTo>
                    <a:lnTo>
                      <a:pt x="121957" y="8254"/>
                    </a:lnTo>
                    <a:cubicBezTo>
                      <a:pt x="122026" y="8351"/>
                      <a:pt x="122101" y="8442"/>
                      <a:pt x="122181" y="8527"/>
                    </a:cubicBezTo>
                    <a:lnTo>
                      <a:pt x="122181" y="8527"/>
                    </a:lnTo>
                    <a:cubicBezTo>
                      <a:pt x="122221" y="8501"/>
                      <a:pt x="122262" y="8477"/>
                      <a:pt x="122305" y="8455"/>
                    </a:cubicBezTo>
                    <a:cubicBezTo>
                      <a:pt x="122531" y="8339"/>
                      <a:pt x="122774" y="8285"/>
                      <a:pt x="123014" y="8285"/>
                    </a:cubicBezTo>
                    <a:cubicBezTo>
                      <a:pt x="123542" y="8285"/>
                      <a:pt x="124054" y="8551"/>
                      <a:pt x="124341" y="9026"/>
                    </a:cubicBezTo>
                    <a:cubicBezTo>
                      <a:pt x="124403" y="9128"/>
                      <a:pt x="124452" y="9234"/>
                      <a:pt x="124488" y="9342"/>
                    </a:cubicBezTo>
                    <a:lnTo>
                      <a:pt x="124488" y="9342"/>
                    </a:lnTo>
                    <a:cubicBezTo>
                      <a:pt x="124888" y="9288"/>
                      <a:pt x="125282" y="9141"/>
                      <a:pt x="125638" y="8895"/>
                    </a:cubicBezTo>
                    <a:cubicBezTo>
                      <a:pt x="126055" y="9205"/>
                      <a:pt x="126555" y="9383"/>
                      <a:pt x="127079" y="9383"/>
                    </a:cubicBezTo>
                    <a:cubicBezTo>
                      <a:pt x="127198" y="9383"/>
                      <a:pt x="127329" y="9371"/>
                      <a:pt x="127448" y="9348"/>
                    </a:cubicBezTo>
                    <a:lnTo>
                      <a:pt x="127448" y="14229"/>
                    </a:lnTo>
                    <a:cubicBezTo>
                      <a:pt x="127460" y="14390"/>
                      <a:pt x="127585" y="14470"/>
                      <a:pt x="127710" y="14470"/>
                    </a:cubicBezTo>
                    <a:cubicBezTo>
                      <a:pt x="127835" y="14470"/>
                      <a:pt x="127960" y="14390"/>
                      <a:pt x="127972" y="14229"/>
                    </a:cubicBezTo>
                    <a:lnTo>
                      <a:pt x="127972" y="9205"/>
                    </a:lnTo>
                    <a:cubicBezTo>
                      <a:pt x="128270" y="9074"/>
                      <a:pt x="128532" y="8907"/>
                      <a:pt x="128758" y="8681"/>
                    </a:cubicBezTo>
                    <a:cubicBezTo>
                      <a:pt x="129405" y="9143"/>
                      <a:pt x="130121" y="9351"/>
                      <a:pt x="130819" y="9351"/>
                    </a:cubicBezTo>
                    <a:cubicBezTo>
                      <a:pt x="132677" y="9351"/>
                      <a:pt x="134410" y="7875"/>
                      <a:pt x="134401" y="5764"/>
                    </a:cubicBezTo>
                    <a:cubicBezTo>
                      <a:pt x="134401" y="3795"/>
                      <a:pt x="132806" y="2192"/>
                      <a:pt x="130839" y="2192"/>
                    </a:cubicBezTo>
                    <a:cubicBezTo>
                      <a:pt x="130832" y="2192"/>
                      <a:pt x="130825" y="2192"/>
                      <a:pt x="130818" y="2192"/>
                    </a:cubicBezTo>
                    <a:cubicBezTo>
                      <a:pt x="130698" y="2192"/>
                      <a:pt x="130568" y="2192"/>
                      <a:pt x="130437" y="2204"/>
                    </a:cubicBezTo>
                    <a:cubicBezTo>
                      <a:pt x="130013" y="882"/>
                      <a:pt x="128846" y="195"/>
                      <a:pt x="127676" y="1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 name="Google Shape;471;p28"/>
          <p:cNvGrpSpPr/>
          <p:nvPr/>
        </p:nvGrpSpPr>
        <p:grpSpPr>
          <a:xfrm>
            <a:off x="6940078" y="996946"/>
            <a:ext cx="4334196" cy="3485651"/>
            <a:chOff x="5039700" y="2786475"/>
            <a:chExt cx="2798061" cy="2250549"/>
          </a:xfrm>
        </p:grpSpPr>
        <p:sp>
          <p:nvSpPr>
            <p:cNvPr id="472" name="Google Shape;472;p28"/>
            <p:cNvSpPr/>
            <p:nvPr/>
          </p:nvSpPr>
          <p:spPr>
            <a:xfrm>
              <a:off x="6186580" y="3059062"/>
              <a:ext cx="12587" cy="44345"/>
            </a:xfrm>
            <a:custGeom>
              <a:avLst/>
              <a:gdLst/>
              <a:ahLst/>
              <a:cxnLst/>
              <a:rect l="l" t="t" r="r" b="b"/>
              <a:pathLst>
                <a:path w="453" h="1596" extrusionOk="0">
                  <a:moveTo>
                    <a:pt x="227" y="0"/>
                  </a:moveTo>
                  <a:cubicBezTo>
                    <a:pt x="108" y="0"/>
                    <a:pt x="0" y="357"/>
                    <a:pt x="0" y="798"/>
                  </a:cubicBezTo>
                  <a:cubicBezTo>
                    <a:pt x="0" y="1250"/>
                    <a:pt x="96" y="1596"/>
                    <a:pt x="227" y="1596"/>
                  </a:cubicBezTo>
                  <a:cubicBezTo>
                    <a:pt x="358" y="1596"/>
                    <a:pt x="453" y="1250"/>
                    <a:pt x="453" y="798"/>
                  </a:cubicBezTo>
                  <a:cubicBezTo>
                    <a:pt x="453" y="357"/>
                    <a:pt x="358"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6201806" y="3059062"/>
              <a:ext cx="12587" cy="44345"/>
            </a:xfrm>
            <a:custGeom>
              <a:avLst/>
              <a:gdLst/>
              <a:ahLst/>
              <a:cxnLst/>
              <a:rect l="l" t="t" r="r" b="b"/>
              <a:pathLst>
                <a:path w="453" h="1596" extrusionOk="0">
                  <a:moveTo>
                    <a:pt x="226" y="0"/>
                  </a:moveTo>
                  <a:cubicBezTo>
                    <a:pt x="95" y="0"/>
                    <a:pt x="0" y="357"/>
                    <a:pt x="0" y="798"/>
                  </a:cubicBezTo>
                  <a:cubicBezTo>
                    <a:pt x="0" y="1239"/>
                    <a:pt x="95" y="1596"/>
                    <a:pt x="226" y="1596"/>
                  </a:cubicBezTo>
                  <a:cubicBezTo>
                    <a:pt x="345" y="1596"/>
                    <a:pt x="453" y="1250"/>
                    <a:pt x="453" y="798"/>
                  </a:cubicBezTo>
                  <a:cubicBezTo>
                    <a:pt x="453" y="357"/>
                    <a:pt x="345" y="0"/>
                    <a:pt x="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6308300" y="3059062"/>
              <a:ext cx="12948" cy="44345"/>
            </a:xfrm>
            <a:custGeom>
              <a:avLst/>
              <a:gdLst/>
              <a:ahLst/>
              <a:cxnLst/>
              <a:rect l="l" t="t" r="r" b="b"/>
              <a:pathLst>
                <a:path w="466" h="1596" extrusionOk="0">
                  <a:moveTo>
                    <a:pt x="227" y="0"/>
                  </a:moveTo>
                  <a:cubicBezTo>
                    <a:pt x="108" y="0"/>
                    <a:pt x="1" y="357"/>
                    <a:pt x="1" y="798"/>
                  </a:cubicBezTo>
                  <a:cubicBezTo>
                    <a:pt x="1" y="1239"/>
                    <a:pt x="108" y="1596"/>
                    <a:pt x="227" y="1596"/>
                  </a:cubicBezTo>
                  <a:cubicBezTo>
                    <a:pt x="358" y="1596"/>
                    <a:pt x="465" y="1250"/>
                    <a:pt x="465" y="798"/>
                  </a:cubicBezTo>
                  <a:cubicBezTo>
                    <a:pt x="465" y="357"/>
                    <a:pt x="358"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6323526" y="3059062"/>
              <a:ext cx="12614" cy="44345"/>
            </a:xfrm>
            <a:custGeom>
              <a:avLst/>
              <a:gdLst/>
              <a:ahLst/>
              <a:cxnLst/>
              <a:rect l="l" t="t" r="r" b="b"/>
              <a:pathLst>
                <a:path w="454" h="1596" extrusionOk="0">
                  <a:moveTo>
                    <a:pt x="227" y="0"/>
                  </a:moveTo>
                  <a:cubicBezTo>
                    <a:pt x="96" y="0"/>
                    <a:pt x="1" y="357"/>
                    <a:pt x="1" y="798"/>
                  </a:cubicBezTo>
                  <a:cubicBezTo>
                    <a:pt x="1" y="1250"/>
                    <a:pt x="96" y="1596"/>
                    <a:pt x="227" y="1596"/>
                  </a:cubicBezTo>
                  <a:cubicBezTo>
                    <a:pt x="358" y="1596"/>
                    <a:pt x="453" y="1250"/>
                    <a:pt x="453" y="798"/>
                  </a:cubicBezTo>
                  <a:cubicBezTo>
                    <a:pt x="453" y="357"/>
                    <a:pt x="358"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6591138" y="3059062"/>
              <a:ext cx="12614" cy="44345"/>
            </a:xfrm>
            <a:custGeom>
              <a:avLst/>
              <a:gdLst/>
              <a:ahLst/>
              <a:cxnLst/>
              <a:rect l="l" t="t" r="r" b="b"/>
              <a:pathLst>
                <a:path w="454" h="1596" extrusionOk="0">
                  <a:moveTo>
                    <a:pt x="227" y="0"/>
                  </a:moveTo>
                  <a:cubicBezTo>
                    <a:pt x="96" y="0"/>
                    <a:pt x="1" y="357"/>
                    <a:pt x="1" y="798"/>
                  </a:cubicBezTo>
                  <a:cubicBezTo>
                    <a:pt x="1" y="1239"/>
                    <a:pt x="96" y="1596"/>
                    <a:pt x="227" y="1596"/>
                  </a:cubicBezTo>
                  <a:cubicBezTo>
                    <a:pt x="358" y="1596"/>
                    <a:pt x="453" y="1250"/>
                    <a:pt x="453" y="798"/>
                  </a:cubicBezTo>
                  <a:cubicBezTo>
                    <a:pt x="453" y="357"/>
                    <a:pt x="358"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6606363" y="3059062"/>
              <a:ext cx="12587" cy="44345"/>
            </a:xfrm>
            <a:custGeom>
              <a:avLst/>
              <a:gdLst/>
              <a:ahLst/>
              <a:cxnLst/>
              <a:rect l="l" t="t" r="r" b="b"/>
              <a:pathLst>
                <a:path w="453" h="1596" extrusionOk="0">
                  <a:moveTo>
                    <a:pt x="227" y="0"/>
                  </a:moveTo>
                  <a:cubicBezTo>
                    <a:pt x="96" y="0"/>
                    <a:pt x="0" y="357"/>
                    <a:pt x="0" y="798"/>
                  </a:cubicBezTo>
                  <a:cubicBezTo>
                    <a:pt x="0" y="1239"/>
                    <a:pt x="96" y="1596"/>
                    <a:pt x="227" y="1596"/>
                  </a:cubicBezTo>
                  <a:cubicBezTo>
                    <a:pt x="346" y="1596"/>
                    <a:pt x="453" y="1250"/>
                    <a:pt x="453" y="798"/>
                  </a:cubicBezTo>
                  <a:cubicBezTo>
                    <a:pt x="453" y="357"/>
                    <a:pt x="358"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6712219" y="3051115"/>
              <a:ext cx="12920" cy="44345"/>
            </a:xfrm>
            <a:custGeom>
              <a:avLst/>
              <a:gdLst/>
              <a:ahLst/>
              <a:cxnLst/>
              <a:rect l="l" t="t" r="r" b="b"/>
              <a:pathLst>
                <a:path w="465" h="1596" extrusionOk="0">
                  <a:moveTo>
                    <a:pt x="227" y="1"/>
                  </a:moveTo>
                  <a:cubicBezTo>
                    <a:pt x="108" y="1"/>
                    <a:pt x="0" y="358"/>
                    <a:pt x="0" y="798"/>
                  </a:cubicBezTo>
                  <a:cubicBezTo>
                    <a:pt x="0" y="1239"/>
                    <a:pt x="108" y="1596"/>
                    <a:pt x="227" y="1596"/>
                  </a:cubicBezTo>
                  <a:cubicBezTo>
                    <a:pt x="358" y="1596"/>
                    <a:pt x="465" y="1239"/>
                    <a:pt x="465" y="798"/>
                  </a:cubicBezTo>
                  <a:cubicBezTo>
                    <a:pt x="465" y="358"/>
                    <a:pt x="358" y="1"/>
                    <a:pt x="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6727444" y="3051115"/>
              <a:ext cx="12587" cy="44345"/>
            </a:xfrm>
            <a:custGeom>
              <a:avLst/>
              <a:gdLst/>
              <a:ahLst/>
              <a:cxnLst/>
              <a:rect l="l" t="t" r="r" b="b"/>
              <a:pathLst>
                <a:path w="453" h="1596" extrusionOk="0">
                  <a:moveTo>
                    <a:pt x="226" y="1"/>
                  </a:moveTo>
                  <a:cubicBezTo>
                    <a:pt x="95" y="1"/>
                    <a:pt x="0" y="358"/>
                    <a:pt x="0" y="798"/>
                  </a:cubicBezTo>
                  <a:cubicBezTo>
                    <a:pt x="0" y="1239"/>
                    <a:pt x="95" y="1596"/>
                    <a:pt x="226" y="1596"/>
                  </a:cubicBezTo>
                  <a:cubicBezTo>
                    <a:pt x="357" y="1596"/>
                    <a:pt x="453" y="1239"/>
                    <a:pt x="453" y="798"/>
                  </a:cubicBezTo>
                  <a:cubicBezTo>
                    <a:pt x="453" y="358"/>
                    <a:pt x="357" y="1"/>
                    <a:pt x="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6159130" y="3094791"/>
              <a:ext cx="85356" cy="352675"/>
            </a:xfrm>
            <a:custGeom>
              <a:avLst/>
              <a:gdLst/>
              <a:ahLst/>
              <a:cxnLst/>
              <a:rect l="l" t="t" r="r" b="b"/>
              <a:pathLst>
                <a:path w="3072" h="12693" extrusionOk="0">
                  <a:moveTo>
                    <a:pt x="1429" y="0"/>
                  </a:moveTo>
                  <a:cubicBezTo>
                    <a:pt x="881" y="0"/>
                    <a:pt x="441" y="857"/>
                    <a:pt x="441" y="1917"/>
                  </a:cubicBezTo>
                  <a:cubicBezTo>
                    <a:pt x="441" y="2239"/>
                    <a:pt x="476" y="2560"/>
                    <a:pt x="572" y="2870"/>
                  </a:cubicBezTo>
                  <a:cubicBezTo>
                    <a:pt x="215" y="3155"/>
                    <a:pt x="0" y="3596"/>
                    <a:pt x="0" y="4060"/>
                  </a:cubicBezTo>
                  <a:lnTo>
                    <a:pt x="0" y="7418"/>
                  </a:lnTo>
                  <a:cubicBezTo>
                    <a:pt x="0" y="7846"/>
                    <a:pt x="191" y="8263"/>
                    <a:pt x="524" y="8549"/>
                  </a:cubicBezTo>
                  <a:lnTo>
                    <a:pt x="524" y="12228"/>
                  </a:lnTo>
                  <a:cubicBezTo>
                    <a:pt x="524" y="12537"/>
                    <a:pt x="753" y="12692"/>
                    <a:pt x="982" y="12692"/>
                  </a:cubicBezTo>
                  <a:cubicBezTo>
                    <a:pt x="1212" y="12692"/>
                    <a:pt x="1441" y="12537"/>
                    <a:pt x="1441" y="12228"/>
                  </a:cubicBezTo>
                  <a:lnTo>
                    <a:pt x="1441" y="8942"/>
                  </a:lnTo>
                  <a:lnTo>
                    <a:pt x="1548" y="8942"/>
                  </a:lnTo>
                  <a:cubicBezTo>
                    <a:pt x="1643" y="8942"/>
                    <a:pt x="1739" y="8930"/>
                    <a:pt x="1846" y="8906"/>
                  </a:cubicBezTo>
                  <a:lnTo>
                    <a:pt x="1846" y="10192"/>
                  </a:lnTo>
                  <a:cubicBezTo>
                    <a:pt x="1846" y="10591"/>
                    <a:pt x="2143" y="10790"/>
                    <a:pt x="2441" y="10790"/>
                  </a:cubicBezTo>
                  <a:cubicBezTo>
                    <a:pt x="2739" y="10790"/>
                    <a:pt x="3036" y="10591"/>
                    <a:pt x="3036" y="10192"/>
                  </a:cubicBezTo>
                  <a:lnTo>
                    <a:pt x="3036" y="7727"/>
                  </a:lnTo>
                  <a:cubicBezTo>
                    <a:pt x="3060" y="7632"/>
                    <a:pt x="3060" y="7525"/>
                    <a:pt x="3072" y="7418"/>
                  </a:cubicBezTo>
                  <a:lnTo>
                    <a:pt x="3072" y="4060"/>
                  </a:lnTo>
                  <a:cubicBezTo>
                    <a:pt x="3060" y="3524"/>
                    <a:pt x="2786" y="3024"/>
                    <a:pt x="2322" y="2750"/>
                  </a:cubicBezTo>
                  <a:cubicBezTo>
                    <a:pt x="2393" y="2477"/>
                    <a:pt x="2429" y="2191"/>
                    <a:pt x="2429" y="1917"/>
                  </a:cubicBezTo>
                  <a:cubicBezTo>
                    <a:pt x="2429" y="1834"/>
                    <a:pt x="2429" y="1750"/>
                    <a:pt x="2417" y="1679"/>
                  </a:cubicBezTo>
                  <a:cubicBezTo>
                    <a:pt x="2405" y="1596"/>
                    <a:pt x="2429" y="1524"/>
                    <a:pt x="2429" y="1453"/>
                  </a:cubicBezTo>
                  <a:cubicBezTo>
                    <a:pt x="2429" y="655"/>
                    <a:pt x="2096" y="0"/>
                    <a:pt x="1679" y="0"/>
                  </a:cubicBezTo>
                  <a:cubicBezTo>
                    <a:pt x="1643" y="0"/>
                    <a:pt x="1608" y="12"/>
                    <a:pt x="1572" y="24"/>
                  </a:cubicBezTo>
                  <a:cubicBezTo>
                    <a:pt x="1524" y="12"/>
                    <a:pt x="1477" y="0"/>
                    <a:pt x="1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6343697" y="2794671"/>
              <a:ext cx="241868" cy="114891"/>
            </a:xfrm>
            <a:custGeom>
              <a:avLst/>
              <a:gdLst/>
              <a:ahLst/>
              <a:cxnLst/>
              <a:rect l="l" t="t" r="r" b="b"/>
              <a:pathLst>
                <a:path w="8705" h="4135" extrusionOk="0">
                  <a:moveTo>
                    <a:pt x="4369" y="1"/>
                  </a:moveTo>
                  <a:cubicBezTo>
                    <a:pt x="4001" y="1"/>
                    <a:pt x="3680" y="298"/>
                    <a:pt x="3680" y="694"/>
                  </a:cubicBezTo>
                  <a:cubicBezTo>
                    <a:pt x="3680" y="849"/>
                    <a:pt x="3739" y="1003"/>
                    <a:pt x="3835" y="1122"/>
                  </a:cubicBezTo>
                  <a:cubicBezTo>
                    <a:pt x="3668" y="1206"/>
                    <a:pt x="3525" y="1337"/>
                    <a:pt x="3430" y="1491"/>
                  </a:cubicBezTo>
                  <a:lnTo>
                    <a:pt x="251" y="1491"/>
                  </a:lnTo>
                  <a:cubicBezTo>
                    <a:pt x="1" y="1515"/>
                    <a:pt x="1" y="1896"/>
                    <a:pt x="251" y="1920"/>
                  </a:cubicBezTo>
                  <a:lnTo>
                    <a:pt x="688" y="1920"/>
                  </a:lnTo>
                  <a:cubicBezTo>
                    <a:pt x="450" y="1951"/>
                    <a:pt x="463" y="2338"/>
                    <a:pt x="729" y="2338"/>
                  </a:cubicBezTo>
                  <a:cubicBezTo>
                    <a:pt x="736" y="2338"/>
                    <a:pt x="743" y="2337"/>
                    <a:pt x="751" y="2337"/>
                  </a:cubicBezTo>
                  <a:lnTo>
                    <a:pt x="1184" y="2337"/>
                  </a:lnTo>
                  <a:cubicBezTo>
                    <a:pt x="929" y="2358"/>
                    <a:pt x="932" y="2755"/>
                    <a:pt x="1195" y="2755"/>
                  </a:cubicBezTo>
                  <a:cubicBezTo>
                    <a:pt x="1205" y="2755"/>
                    <a:pt x="1216" y="2755"/>
                    <a:pt x="1227" y="2754"/>
                  </a:cubicBezTo>
                  <a:lnTo>
                    <a:pt x="1446" y="2754"/>
                  </a:lnTo>
                  <a:cubicBezTo>
                    <a:pt x="1187" y="2775"/>
                    <a:pt x="1194" y="3183"/>
                    <a:pt x="1467" y="3183"/>
                  </a:cubicBezTo>
                  <a:cubicBezTo>
                    <a:pt x="1474" y="3183"/>
                    <a:pt x="1482" y="3183"/>
                    <a:pt x="1489" y="3182"/>
                  </a:cubicBezTo>
                  <a:lnTo>
                    <a:pt x="2132" y="3182"/>
                  </a:lnTo>
                  <a:cubicBezTo>
                    <a:pt x="2549" y="3182"/>
                    <a:pt x="2942" y="3015"/>
                    <a:pt x="3239" y="2730"/>
                  </a:cubicBezTo>
                  <a:lnTo>
                    <a:pt x="3239" y="2944"/>
                  </a:lnTo>
                  <a:cubicBezTo>
                    <a:pt x="3216" y="3599"/>
                    <a:pt x="3739" y="4135"/>
                    <a:pt x="4382" y="4135"/>
                  </a:cubicBezTo>
                  <a:cubicBezTo>
                    <a:pt x="5037" y="4135"/>
                    <a:pt x="5561" y="3599"/>
                    <a:pt x="5537" y="2944"/>
                  </a:cubicBezTo>
                  <a:lnTo>
                    <a:pt x="5537" y="2801"/>
                  </a:lnTo>
                  <a:cubicBezTo>
                    <a:pt x="5823" y="3051"/>
                    <a:pt x="6192" y="3182"/>
                    <a:pt x="6573" y="3182"/>
                  </a:cubicBezTo>
                  <a:lnTo>
                    <a:pt x="7228" y="3182"/>
                  </a:lnTo>
                  <a:cubicBezTo>
                    <a:pt x="7478" y="3158"/>
                    <a:pt x="7478" y="2777"/>
                    <a:pt x="7228" y="2765"/>
                  </a:cubicBezTo>
                  <a:lnTo>
                    <a:pt x="7490" y="2765"/>
                  </a:lnTo>
                  <a:cubicBezTo>
                    <a:pt x="7752" y="2742"/>
                    <a:pt x="7752" y="2361"/>
                    <a:pt x="7490" y="2337"/>
                  </a:cubicBezTo>
                  <a:lnTo>
                    <a:pt x="7966" y="2337"/>
                  </a:lnTo>
                  <a:cubicBezTo>
                    <a:pt x="7974" y="2337"/>
                    <a:pt x="7981" y="2338"/>
                    <a:pt x="7989" y="2338"/>
                  </a:cubicBezTo>
                  <a:cubicBezTo>
                    <a:pt x="8261" y="2338"/>
                    <a:pt x="8268" y="1941"/>
                    <a:pt x="8011" y="1920"/>
                  </a:cubicBezTo>
                  <a:lnTo>
                    <a:pt x="8454" y="1920"/>
                  </a:lnTo>
                  <a:cubicBezTo>
                    <a:pt x="8704" y="1896"/>
                    <a:pt x="8704" y="1515"/>
                    <a:pt x="8454" y="1503"/>
                  </a:cubicBezTo>
                  <a:lnTo>
                    <a:pt x="5335" y="1503"/>
                  </a:lnTo>
                  <a:cubicBezTo>
                    <a:pt x="5228" y="1337"/>
                    <a:pt x="5085" y="1206"/>
                    <a:pt x="4918" y="1122"/>
                  </a:cubicBezTo>
                  <a:cubicBezTo>
                    <a:pt x="5204" y="741"/>
                    <a:pt x="5037" y="194"/>
                    <a:pt x="4597" y="39"/>
                  </a:cubicBezTo>
                  <a:cubicBezTo>
                    <a:pt x="4520" y="13"/>
                    <a:pt x="4444" y="1"/>
                    <a:pt x="4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5041034" y="2967431"/>
              <a:ext cx="2796727" cy="2069594"/>
            </a:xfrm>
            <a:custGeom>
              <a:avLst/>
              <a:gdLst/>
              <a:ahLst/>
              <a:cxnLst/>
              <a:rect l="l" t="t" r="r" b="b"/>
              <a:pathLst>
                <a:path w="100656" h="74486" extrusionOk="0">
                  <a:moveTo>
                    <a:pt x="50316" y="0"/>
                  </a:moveTo>
                  <a:lnTo>
                    <a:pt x="50316" y="7132"/>
                  </a:lnTo>
                  <a:cubicBezTo>
                    <a:pt x="49292" y="7287"/>
                    <a:pt x="48351" y="7751"/>
                    <a:pt x="47625" y="8477"/>
                  </a:cubicBezTo>
                  <a:cubicBezTo>
                    <a:pt x="47506" y="8120"/>
                    <a:pt x="47268" y="7823"/>
                    <a:pt x="46958" y="7620"/>
                  </a:cubicBezTo>
                  <a:cubicBezTo>
                    <a:pt x="47018" y="7346"/>
                    <a:pt x="47054" y="7073"/>
                    <a:pt x="47054" y="6787"/>
                  </a:cubicBezTo>
                  <a:cubicBezTo>
                    <a:pt x="47054" y="6703"/>
                    <a:pt x="47054" y="6632"/>
                    <a:pt x="47054" y="6549"/>
                  </a:cubicBezTo>
                  <a:cubicBezTo>
                    <a:pt x="47042" y="6465"/>
                    <a:pt x="47065" y="6394"/>
                    <a:pt x="47065" y="6322"/>
                  </a:cubicBezTo>
                  <a:cubicBezTo>
                    <a:pt x="47065" y="5525"/>
                    <a:pt x="46720" y="4870"/>
                    <a:pt x="46303" y="4870"/>
                  </a:cubicBezTo>
                  <a:cubicBezTo>
                    <a:pt x="46268" y="4870"/>
                    <a:pt x="46232" y="4882"/>
                    <a:pt x="46196" y="4894"/>
                  </a:cubicBezTo>
                  <a:cubicBezTo>
                    <a:pt x="46161" y="4882"/>
                    <a:pt x="46113" y="4870"/>
                    <a:pt x="46065" y="4870"/>
                  </a:cubicBezTo>
                  <a:cubicBezTo>
                    <a:pt x="45518" y="4870"/>
                    <a:pt x="45065" y="5727"/>
                    <a:pt x="45065" y="6787"/>
                  </a:cubicBezTo>
                  <a:cubicBezTo>
                    <a:pt x="45065" y="7108"/>
                    <a:pt x="45113" y="7430"/>
                    <a:pt x="45208" y="7739"/>
                  </a:cubicBezTo>
                  <a:cubicBezTo>
                    <a:pt x="44839" y="8037"/>
                    <a:pt x="44637" y="8466"/>
                    <a:pt x="44637" y="8930"/>
                  </a:cubicBezTo>
                  <a:lnTo>
                    <a:pt x="44637" y="12287"/>
                  </a:lnTo>
                  <a:cubicBezTo>
                    <a:pt x="44637" y="12716"/>
                    <a:pt x="44815" y="13133"/>
                    <a:pt x="45149" y="13419"/>
                  </a:cubicBezTo>
                  <a:lnTo>
                    <a:pt x="45149" y="17098"/>
                  </a:lnTo>
                  <a:cubicBezTo>
                    <a:pt x="45131" y="17425"/>
                    <a:pt x="45369" y="17589"/>
                    <a:pt x="45607" y="17589"/>
                  </a:cubicBezTo>
                  <a:cubicBezTo>
                    <a:pt x="45845" y="17589"/>
                    <a:pt x="46083" y="17425"/>
                    <a:pt x="46065" y="17098"/>
                  </a:cubicBezTo>
                  <a:lnTo>
                    <a:pt x="46065" y="13811"/>
                  </a:lnTo>
                  <a:lnTo>
                    <a:pt x="46125" y="13811"/>
                  </a:lnTo>
                  <a:lnTo>
                    <a:pt x="46125" y="17657"/>
                  </a:lnTo>
                  <a:lnTo>
                    <a:pt x="37648" y="17657"/>
                  </a:lnTo>
                  <a:cubicBezTo>
                    <a:pt x="37633" y="17656"/>
                    <a:pt x="37619" y="17656"/>
                    <a:pt x="37605" y="17656"/>
                  </a:cubicBezTo>
                  <a:cubicBezTo>
                    <a:pt x="37160" y="17656"/>
                    <a:pt x="36802" y="18016"/>
                    <a:pt x="36802" y="18455"/>
                  </a:cubicBezTo>
                  <a:cubicBezTo>
                    <a:pt x="36802" y="18912"/>
                    <a:pt x="37171" y="19265"/>
                    <a:pt x="37625" y="19265"/>
                  </a:cubicBezTo>
                  <a:cubicBezTo>
                    <a:pt x="37633" y="19265"/>
                    <a:pt x="37640" y="19265"/>
                    <a:pt x="37648" y="19265"/>
                  </a:cubicBezTo>
                  <a:lnTo>
                    <a:pt x="37779" y="19265"/>
                  </a:lnTo>
                  <a:lnTo>
                    <a:pt x="37874" y="19288"/>
                  </a:lnTo>
                  <a:lnTo>
                    <a:pt x="37874" y="19610"/>
                  </a:lnTo>
                  <a:lnTo>
                    <a:pt x="8227" y="19610"/>
                  </a:lnTo>
                  <a:cubicBezTo>
                    <a:pt x="8220" y="19609"/>
                    <a:pt x="8212" y="19609"/>
                    <a:pt x="8205" y="19609"/>
                  </a:cubicBezTo>
                  <a:cubicBezTo>
                    <a:pt x="7786" y="19609"/>
                    <a:pt x="7782" y="20242"/>
                    <a:pt x="8194" y="20242"/>
                  </a:cubicBezTo>
                  <a:cubicBezTo>
                    <a:pt x="8205" y="20242"/>
                    <a:pt x="8216" y="20242"/>
                    <a:pt x="8227" y="20241"/>
                  </a:cubicBezTo>
                  <a:lnTo>
                    <a:pt x="8727" y="20241"/>
                  </a:lnTo>
                  <a:lnTo>
                    <a:pt x="8727" y="24337"/>
                  </a:lnTo>
                  <a:lnTo>
                    <a:pt x="5977" y="24337"/>
                  </a:lnTo>
                  <a:cubicBezTo>
                    <a:pt x="5477" y="24337"/>
                    <a:pt x="5477" y="25075"/>
                    <a:pt x="5977" y="25075"/>
                  </a:cubicBezTo>
                  <a:lnTo>
                    <a:pt x="976" y="25075"/>
                  </a:lnTo>
                  <a:cubicBezTo>
                    <a:pt x="429" y="25099"/>
                    <a:pt x="0" y="25539"/>
                    <a:pt x="0" y="26087"/>
                  </a:cubicBezTo>
                  <a:cubicBezTo>
                    <a:pt x="0" y="26634"/>
                    <a:pt x="429" y="27075"/>
                    <a:pt x="976" y="27099"/>
                  </a:cubicBezTo>
                  <a:lnTo>
                    <a:pt x="1000" y="27099"/>
                  </a:lnTo>
                  <a:lnTo>
                    <a:pt x="1000" y="29647"/>
                  </a:lnTo>
                  <a:lnTo>
                    <a:pt x="3024" y="29647"/>
                  </a:lnTo>
                  <a:lnTo>
                    <a:pt x="3024" y="33588"/>
                  </a:lnTo>
                  <a:lnTo>
                    <a:pt x="1000" y="33588"/>
                  </a:lnTo>
                  <a:lnTo>
                    <a:pt x="1000" y="35290"/>
                  </a:lnTo>
                  <a:lnTo>
                    <a:pt x="2536" y="35290"/>
                  </a:lnTo>
                  <a:lnTo>
                    <a:pt x="2536" y="73152"/>
                  </a:lnTo>
                  <a:lnTo>
                    <a:pt x="2286" y="73152"/>
                  </a:lnTo>
                  <a:cubicBezTo>
                    <a:pt x="2271" y="73151"/>
                    <a:pt x="2256" y="73151"/>
                    <a:pt x="2241" y="73151"/>
                  </a:cubicBezTo>
                  <a:cubicBezTo>
                    <a:pt x="1432" y="73151"/>
                    <a:pt x="1432" y="74392"/>
                    <a:pt x="2241" y="74392"/>
                  </a:cubicBezTo>
                  <a:cubicBezTo>
                    <a:pt x="2256" y="74392"/>
                    <a:pt x="2271" y="74391"/>
                    <a:pt x="2286" y="74390"/>
                  </a:cubicBezTo>
                  <a:lnTo>
                    <a:pt x="11823" y="74390"/>
                  </a:lnTo>
                  <a:cubicBezTo>
                    <a:pt x="11837" y="74391"/>
                    <a:pt x="11851" y="74392"/>
                    <a:pt x="11865" y="74392"/>
                  </a:cubicBezTo>
                  <a:cubicBezTo>
                    <a:pt x="12203" y="74392"/>
                    <a:pt x="12478" y="74114"/>
                    <a:pt x="12478" y="73771"/>
                  </a:cubicBezTo>
                  <a:cubicBezTo>
                    <a:pt x="12478" y="73422"/>
                    <a:pt x="12193" y="73152"/>
                    <a:pt x="11845" y="73152"/>
                  </a:cubicBezTo>
                  <a:cubicBezTo>
                    <a:pt x="11838" y="73152"/>
                    <a:pt x="11830" y="73152"/>
                    <a:pt x="11823" y="73152"/>
                  </a:cubicBezTo>
                  <a:lnTo>
                    <a:pt x="11585" y="73152"/>
                  </a:lnTo>
                  <a:lnTo>
                    <a:pt x="11585" y="35290"/>
                  </a:lnTo>
                  <a:lnTo>
                    <a:pt x="18526" y="35290"/>
                  </a:lnTo>
                  <a:lnTo>
                    <a:pt x="18526" y="73235"/>
                  </a:lnTo>
                  <a:lnTo>
                    <a:pt x="18657" y="73235"/>
                  </a:lnTo>
                  <a:cubicBezTo>
                    <a:pt x="17935" y="73413"/>
                    <a:pt x="18060" y="74462"/>
                    <a:pt x="18799" y="74462"/>
                  </a:cubicBezTo>
                  <a:cubicBezTo>
                    <a:pt x="18804" y="74462"/>
                    <a:pt x="18808" y="74462"/>
                    <a:pt x="18812" y="74462"/>
                  </a:cubicBezTo>
                  <a:lnTo>
                    <a:pt x="28349" y="74462"/>
                  </a:lnTo>
                  <a:cubicBezTo>
                    <a:pt x="28363" y="74463"/>
                    <a:pt x="28377" y="74463"/>
                    <a:pt x="28390" y="74463"/>
                  </a:cubicBezTo>
                  <a:cubicBezTo>
                    <a:pt x="28729" y="74463"/>
                    <a:pt x="29004" y="74186"/>
                    <a:pt x="29004" y="73843"/>
                  </a:cubicBezTo>
                  <a:cubicBezTo>
                    <a:pt x="29004" y="73499"/>
                    <a:pt x="28729" y="73222"/>
                    <a:pt x="28390" y="73222"/>
                  </a:cubicBezTo>
                  <a:cubicBezTo>
                    <a:pt x="28377" y="73222"/>
                    <a:pt x="28363" y="73223"/>
                    <a:pt x="28349" y="73224"/>
                  </a:cubicBezTo>
                  <a:lnTo>
                    <a:pt x="28099" y="73224"/>
                  </a:lnTo>
                  <a:lnTo>
                    <a:pt x="28099" y="35290"/>
                  </a:lnTo>
                  <a:lnTo>
                    <a:pt x="33909" y="35290"/>
                  </a:lnTo>
                  <a:lnTo>
                    <a:pt x="33909" y="73224"/>
                  </a:lnTo>
                  <a:lnTo>
                    <a:pt x="33659" y="73224"/>
                  </a:lnTo>
                  <a:cubicBezTo>
                    <a:pt x="32861" y="73259"/>
                    <a:pt x="32861" y="74426"/>
                    <a:pt x="33659" y="74462"/>
                  </a:cubicBezTo>
                  <a:lnTo>
                    <a:pt x="43196" y="74462"/>
                  </a:lnTo>
                  <a:cubicBezTo>
                    <a:pt x="43982" y="74426"/>
                    <a:pt x="43982" y="73259"/>
                    <a:pt x="43196" y="73224"/>
                  </a:cubicBezTo>
                  <a:lnTo>
                    <a:pt x="42946" y="73224"/>
                  </a:lnTo>
                  <a:lnTo>
                    <a:pt x="42946" y="35290"/>
                  </a:lnTo>
                  <a:lnTo>
                    <a:pt x="57317" y="35314"/>
                  </a:lnTo>
                  <a:lnTo>
                    <a:pt x="57317" y="73224"/>
                  </a:lnTo>
                  <a:lnTo>
                    <a:pt x="57067" y="73224"/>
                  </a:lnTo>
                  <a:cubicBezTo>
                    <a:pt x="56733" y="73224"/>
                    <a:pt x="56448" y="73497"/>
                    <a:pt x="56448" y="73843"/>
                  </a:cubicBezTo>
                  <a:cubicBezTo>
                    <a:pt x="56448" y="73890"/>
                    <a:pt x="56460" y="73938"/>
                    <a:pt x="56471" y="73997"/>
                  </a:cubicBezTo>
                  <a:cubicBezTo>
                    <a:pt x="56531" y="74283"/>
                    <a:pt x="56781" y="74486"/>
                    <a:pt x="57079" y="74486"/>
                  </a:cubicBezTo>
                  <a:lnTo>
                    <a:pt x="66616" y="74486"/>
                  </a:lnTo>
                  <a:cubicBezTo>
                    <a:pt x="66961" y="74486"/>
                    <a:pt x="67247" y="74212"/>
                    <a:pt x="67247" y="73866"/>
                  </a:cubicBezTo>
                  <a:cubicBezTo>
                    <a:pt x="67235" y="73819"/>
                    <a:pt x="67235" y="73771"/>
                    <a:pt x="67223" y="73724"/>
                  </a:cubicBezTo>
                  <a:cubicBezTo>
                    <a:pt x="67163" y="73426"/>
                    <a:pt x="66901" y="73224"/>
                    <a:pt x="66616" y="73224"/>
                  </a:cubicBezTo>
                  <a:lnTo>
                    <a:pt x="66377" y="73224"/>
                  </a:lnTo>
                  <a:lnTo>
                    <a:pt x="66377" y="35314"/>
                  </a:lnTo>
                  <a:lnTo>
                    <a:pt x="72176" y="35314"/>
                  </a:lnTo>
                  <a:lnTo>
                    <a:pt x="72176" y="73224"/>
                  </a:lnTo>
                  <a:lnTo>
                    <a:pt x="71926" y="73224"/>
                  </a:lnTo>
                  <a:cubicBezTo>
                    <a:pt x="71580" y="73224"/>
                    <a:pt x="71307" y="73497"/>
                    <a:pt x="71307" y="73843"/>
                  </a:cubicBezTo>
                  <a:cubicBezTo>
                    <a:pt x="71307" y="73890"/>
                    <a:pt x="71319" y="73938"/>
                    <a:pt x="71330" y="73997"/>
                  </a:cubicBezTo>
                  <a:cubicBezTo>
                    <a:pt x="71390" y="74283"/>
                    <a:pt x="71640" y="74486"/>
                    <a:pt x="71938" y="74486"/>
                  </a:cubicBezTo>
                  <a:lnTo>
                    <a:pt x="81475" y="74486"/>
                  </a:lnTo>
                  <a:cubicBezTo>
                    <a:pt x="81820" y="74486"/>
                    <a:pt x="82094" y="74212"/>
                    <a:pt x="82094" y="73866"/>
                  </a:cubicBezTo>
                  <a:cubicBezTo>
                    <a:pt x="82094" y="73819"/>
                    <a:pt x="82094" y="73771"/>
                    <a:pt x="82082" y="73724"/>
                  </a:cubicBezTo>
                  <a:cubicBezTo>
                    <a:pt x="82022" y="73426"/>
                    <a:pt x="81760" y="73224"/>
                    <a:pt x="81475" y="73224"/>
                  </a:cubicBezTo>
                  <a:lnTo>
                    <a:pt x="81225" y="73224"/>
                  </a:lnTo>
                  <a:lnTo>
                    <a:pt x="81225" y="35314"/>
                  </a:lnTo>
                  <a:lnTo>
                    <a:pt x="87035" y="35314"/>
                  </a:lnTo>
                  <a:lnTo>
                    <a:pt x="87035" y="73224"/>
                  </a:lnTo>
                  <a:lnTo>
                    <a:pt x="86868" y="73224"/>
                  </a:lnTo>
                  <a:cubicBezTo>
                    <a:pt x="86523" y="73224"/>
                    <a:pt x="86237" y="73497"/>
                    <a:pt x="86237" y="73843"/>
                  </a:cubicBezTo>
                  <a:cubicBezTo>
                    <a:pt x="86237" y="73890"/>
                    <a:pt x="86249" y="73938"/>
                    <a:pt x="86261" y="73997"/>
                  </a:cubicBezTo>
                  <a:cubicBezTo>
                    <a:pt x="86320" y="74283"/>
                    <a:pt x="86570" y="74486"/>
                    <a:pt x="86868" y="74486"/>
                  </a:cubicBezTo>
                  <a:lnTo>
                    <a:pt x="96417" y="74486"/>
                  </a:lnTo>
                  <a:cubicBezTo>
                    <a:pt x="96750" y="74486"/>
                    <a:pt x="97036" y="74212"/>
                    <a:pt x="97036" y="73866"/>
                  </a:cubicBezTo>
                  <a:cubicBezTo>
                    <a:pt x="97036" y="73819"/>
                    <a:pt x="97024" y="73771"/>
                    <a:pt x="97012" y="73724"/>
                  </a:cubicBezTo>
                  <a:cubicBezTo>
                    <a:pt x="96953" y="73426"/>
                    <a:pt x="96703" y="73224"/>
                    <a:pt x="96405" y="73224"/>
                  </a:cubicBezTo>
                  <a:lnTo>
                    <a:pt x="96155" y="73224"/>
                  </a:lnTo>
                  <a:lnTo>
                    <a:pt x="96155" y="35314"/>
                  </a:lnTo>
                  <a:lnTo>
                    <a:pt x="100013" y="35314"/>
                  </a:lnTo>
                  <a:lnTo>
                    <a:pt x="100013" y="33623"/>
                  </a:lnTo>
                  <a:lnTo>
                    <a:pt x="100013" y="33600"/>
                  </a:lnTo>
                  <a:lnTo>
                    <a:pt x="97869" y="33600"/>
                  </a:lnTo>
                  <a:lnTo>
                    <a:pt x="97869" y="29682"/>
                  </a:lnTo>
                  <a:lnTo>
                    <a:pt x="100001" y="29682"/>
                  </a:lnTo>
                  <a:lnTo>
                    <a:pt x="100001" y="27051"/>
                  </a:lnTo>
                  <a:cubicBezTo>
                    <a:pt x="100394" y="26908"/>
                    <a:pt x="100656" y="26539"/>
                    <a:pt x="100656" y="26111"/>
                  </a:cubicBezTo>
                  <a:cubicBezTo>
                    <a:pt x="100656" y="26039"/>
                    <a:pt x="100644" y="25956"/>
                    <a:pt x="100620" y="25884"/>
                  </a:cubicBezTo>
                  <a:cubicBezTo>
                    <a:pt x="100525" y="25408"/>
                    <a:pt x="100108" y="25075"/>
                    <a:pt x="99632" y="25075"/>
                  </a:cubicBezTo>
                  <a:lnTo>
                    <a:pt x="95286" y="25075"/>
                  </a:lnTo>
                  <a:cubicBezTo>
                    <a:pt x="95417" y="25015"/>
                    <a:pt x="95512" y="24884"/>
                    <a:pt x="95512" y="24729"/>
                  </a:cubicBezTo>
                  <a:cubicBezTo>
                    <a:pt x="95512" y="24682"/>
                    <a:pt x="95500" y="24634"/>
                    <a:pt x="95476" y="24587"/>
                  </a:cubicBezTo>
                  <a:cubicBezTo>
                    <a:pt x="95429" y="24432"/>
                    <a:pt x="95286" y="24337"/>
                    <a:pt x="95131" y="24337"/>
                  </a:cubicBezTo>
                  <a:lnTo>
                    <a:pt x="92845" y="24337"/>
                  </a:lnTo>
                  <a:lnTo>
                    <a:pt x="92845" y="20277"/>
                  </a:lnTo>
                  <a:lnTo>
                    <a:pt x="93619" y="20277"/>
                  </a:lnTo>
                  <a:cubicBezTo>
                    <a:pt x="93845" y="20277"/>
                    <a:pt x="94000" y="20038"/>
                    <a:pt x="93905" y="19824"/>
                  </a:cubicBezTo>
                  <a:cubicBezTo>
                    <a:pt x="93857" y="19705"/>
                    <a:pt x="93738" y="19610"/>
                    <a:pt x="93607" y="19610"/>
                  </a:cubicBezTo>
                  <a:lnTo>
                    <a:pt x="63710" y="19610"/>
                  </a:lnTo>
                  <a:lnTo>
                    <a:pt x="63710" y="19288"/>
                  </a:lnTo>
                  <a:lnTo>
                    <a:pt x="64842" y="19288"/>
                  </a:lnTo>
                  <a:cubicBezTo>
                    <a:pt x="65282" y="19288"/>
                    <a:pt x="65639" y="18931"/>
                    <a:pt x="65639" y="18491"/>
                  </a:cubicBezTo>
                  <a:cubicBezTo>
                    <a:pt x="65639" y="18419"/>
                    <a:pt x="65639" y="18360"/>
                    <a:pt x="65615" y="18300"/>
                  </a:cubicBezTo>
                  <a:cubicBezTo>
                    <a:pt x="65544" y="17931"/>
                    <a:pt x="65211" y="17657"/>
                    <a:pt x="64830" y="17657"/>
                  </a:cubicBezTo>
                  <a:lnTo>
                    <a:pt x="61520" y="17657"/>
                  </a:lnTo>
                  <a:cubicBezTo>
                    <a:pt x="61627" y="17574"/>
                    <a:pt x="61686" y="17443"/>
                    <a:pt x="61686" y="17312"/>
                  </a:cubicBezTo>
                  <a:lnTo>
                    <a:pt x="61686" y="13419"/>
                  </a:lnTo>
                  <a:cubicBezTo>
                    <a:pt x="61972" y="13157"/>
                    <a:pt x="62151" y="12799"/>
                    <a:pt x="62186" y="12418"/>
                  </a:cubicBezTo>
                  <a:cubicBezTo>
                    <a:pt x="62198" y="12347"/>
                    <a:pt x="62198" y="12276"/>
                    <a:pt x="62198" y="12216"/>
                  </a:cubicBezTo>
                  <a:lnTo>
                    <a:pt x="62198" y="8858"/>
                  </a:lnTo>
                  <a:cubicBezTo>
                    <a:pt x="62198" y="8406"/>
                    <a:pt x="61996" y="7966"/>
                    <a:pt x="61639" y="7680"/>
                  </a:cubicBezTo>
                  <a:cubicBezTo>
                    <a:pt x="61686" y="7477"/>
                    <a:pt x="61722" y="7287"/>
                    <a:pt x="61746" y="7084"/>
                  </a:cubicBezTo>
                  <a:cubicBezTo>
                    <a:pt x="61758" y="6953"/>
                    <a:pt x="61758" y="6834"/>
                    <a:pt x="61758" y="6703"/>
                  </a:cubicBezTo>
                  <a:cubicBezTo>
                    <a:pt x="61758" y="5918"/>
                    <a:pt x="61508" y="5239"/>
                    <a:pt x="61162" y="4953"/>
                  </a:cubicBezTo>
                  <a:cubicBezTo>
                    <a:pt x="61162" y="4858"/>
                    <a:pt x="61174" y="4763"/>
                    <a:pt x="61174" y="4679"/>
                  </a:cubicBezTo>
                  <a:cubicBezTo>
                    <a:pt x="61174" y="4227"/>
                    <a:pt x="61067" y="3870"/>
                    <a:pt x="60936" y="3870"/>
                  </a:cubicBezTo>
                  <a:cubicBezTo>
                    <a:pt x="60817" y="3870"/>
                    <a:pt x="60710" y="4227"/>
                    <a:pt x="60710" y="4679"/>
                  </a:cubicBezTo>
                  <a:lnTo>
                    <a:pt x="60710" y="4798"/>
                  </a:lnTo>
                  <a:cubicBezTo>
                    <a:pt x="60686" y="4798"/>
                    <a:pt x="60651" y="4810"/>
                    <a:pt x="60627" y="4822"/>
                  </a:cubicBezTo>
                  <a:lnTo>
                    <a:pt x="60615" y="4822"/>
                  </a:lnTo>
                  <a:lnTo>
                    <a:pt x="60615" y="4679"/>
                  </a:lnTo>
                  <a:cubicBezTo>
                    <a:pt x="60615" y="4227"/>
                    <a:pt x="60520" y="3870"/>
                    <a:pt x="60389" y="3870"/>
                  </a:cubicBezTo>
                  <a:cubicBezTo>
                    <a:pt x="60258" y="3870"/>
                    <a:pt x="60162" y="4239"/>
                    <a:pt x="60162" y="4679"/>
                  </a:cubicBezTo>
                  <a:cubicBezTo>
                    <a:pt x="60162" y="4775"/>
                    <a:pt x="60162" y="4870"/>
                    <a:pt x="60174" y="4965"/>
                  </a:cubicBezTo>
                  <a:cubicBezTo>
                    <a:pt x="59972" y="5168"/>
                    <a:pt x="59817" y="5537"/>
                    <a:pt x="59781" y="5989"/>
                  </a:cubicBezTo>
                  <a:cubicBezTo>
                    <a:pt x="59758" y="6096"/>
                    <a:pt x="59758" y="6215"/>
                    <a:pt x="59758" y="6322"/>
                  </a:cubicBezTo>
                  <a:cubicBezTo>
                    <a:pt x="59758" y="6394"/>
                    <a:pt x="59758" y="6477"/>
                    <a:pt x="59769" y="6549"/>
                  </a:cubicBezTo>
                  <a:cubicBezTo>
                    <a:pt x="59781" y="6620"/>
                    <a:pt x="59758" y="6703"/>
                    <a:pt x="59758" y="6787"/>
                  </a:cubicBezTo>
                  <a:cubicBezTo>
                    <a:pt x="59758" y="7049"/>
                    <a:pt x="59781" y="7311"/>
                    <a:pt x="59853" y="7573"/>
                  </a:cubicBezTo>
                  <a:cubicBezTo>
                    <a:pt x="59400" y="7882"/>
                    <a:pt x="59127" y="8382"/>
                    <a:pt x="59127" y="8930"/>
                  </a:cubicBezTo>
                  <a:lnTo>
                    <a:pt x="59127" y="12287"/>
                  </a:lnTo>
                  <a:cubicBezTo>
                    <a:pt x="59127" y="12383"/>
                    <a:pt x="59138" y="12490"/>
                    <a:pt x="59162" y="12597"/>
                  </a:cubicBezTo>
                  <a:lnTo>
                    <a:pt x="59162" y="15062"/>
                  </a:lnTo>
                  <a:cubicBezTo>
                    <a:pt x="59144" y="15474"/>
                    <a:pt x="59453" y="15686"/>
                    <a:pt x="59761" y="15686"/>
                  </a:cubicBezTo>
                  <a:cubicBezTo>
                    <a:pt x="60049" y="15686"/>
                    <a:pt x="60336" y="15501"/>
                    <a:pt x="60353" y="15121"/>
                  </a:cubicBezTo>
                  <a:cubicBezTo>
                    <a:pt x="60353" y="15074"/>
                    <a:pt x="60353" y="15038"/>
                    <a:pt x="60365" y="14990"/>
                  </a:cubicBezTo>
                  <a:lnTo>
                    <a:pt x="60365" y="13788"/>
                  </a:lnTo>
                  <a:cubicBezTo>
                    <a:pt x="60460" y="13800"/>
                    <a:pt x="60555" y="13811"/>
                    <a:pt x="60662" y="13811"/>
                  </a:cubicBezTo>
                  <a:lnTo>
                    <a:pt x="60758" y="13811"/>
                  </a:lnTo>
                  <a:lnTo>
                    <a:pt x="60758" y="17109"/>
                  </a:lnTo>
                  <a:cubicBezTo>
                    <a:pt x="60758" y="17133"/>
                    <a:pt x="60758" y="17157"/>
                    <a:pt x="60758" y="17181"/>
                  </a:cubicBezTo>
                  <a:lnTo>
                    <a:pt x="60758" y="17312"/>
                  </a:lnTo>
                  <a:cubicBezTo>
                    <a:pt x="60758" y="17455"/>
                    <a:pt x="60817" y="17574"/>
                    <a:pt x="60924" y="17657"/>
                  </a:cubicBezTo>
                  <a:lnTo>
                    <a:pt x="56007" y="17657"/>
                  </a:lnTo>
                  <a:lnTo>
                    <a:pt x="56007" y="13811"/>
                  </a:lnTo>
                  <a:cubicBezTo>
                    <a:pt x="56102" y="13835"/>
                    <a:pt x="56209" y="13847"/>
                    <a:pt x="56305" y="13847"/>
                  </a:cubicBezTo>
                  <a:lnTo>
                    <a:pt x="56400" y="13847"/>
                  </a:lnTo>
                  <a:lnTo>
                    <a:pt x="56400" y="17109"/>
                  </a:lnTo>
                  <a:cubicBezTo>
                    <a:pt x="56400" y="17145"/>
                    <a:pt x="56400" y="17193"/>
                    <a:pt x="56412" y="17229"/>
                  </a:cubicBezTo>
                  <a:cubicBezTo>
                    <a:pt x="56461" y="17482"/>
                    <a:pt x="56662" y="17603"/>
                    <a:pt x="56862" y="17603"/>
                  </a:cubicBezTo>
                  <a:cubicBezTo>
                    <a:pt x="57095" y="17603"/>
                    <a:pt x="57329" y="17440"/>
                    <a:pt x="57329" y="17133"/>
                  </a:cubicBezTo>
                  <a:lnTo>
                    <a:pt x="57329" y="13454"/>
                  </a:lnTo>
                  <a:cubicBezTo>
                    <a:pt x="57650" y="13169"/>
                    <a:pt x="57841" y="12752"/>
                    <a:pt x="57841" y="12311"/>
                  </a:cubicBezTo>
                  <a:lnTo>
                    <a:pt x="57841" y="8966"/>
                  </a:lnTo>
                  <a:cubicBezTo>
                    <a:pt x="57829" y="8823"/>
                    <a:pt x="57817" y="8680"/>
                    <a:pt x="57781" y="8549"/>
                  </a:cubicBezTo>
                  <a:cubicBezTo>
                    <a:pt x="57698" y="8239"/>
                    <a:pt x="57519" y="7954"/>
                    <a:pt x="57269" y="7751"/>
                  </a:cubicBezTo>
                  <a:cubicBezTo>
                    <a:pt x="57352" y="7442"/>
                    <a:pt x="57400" y="7132"/>
                    <a:pt x="57400" y="6811"/>
                  </a:cubicBezTo>
                  <a:cubicBezTo>
                    <a:pt x="57400" y="6561"/>
                    <a:pt x="57376" y="6299"/>
                    <a:pt x="57317" y="6049"/>
                  </a:cubicBezTo>
                  <a:lnTo>
                    <a:pt x="57317" y="6037"/>
                  </a:lnTo>
                  <a:cubicBezTo>
                    <a:pt x="57317" y="6001"/>
                    <a:pt x="57305" y="5965"/>
                    <a:pt x="57293" y="5930"/>
                  </a:cubicBezTo>
                  <a:cubicBezTo>
                    <a:pt x="57222" y="5596"/>
                    <a:pt x="57043" y="5275"/>
                    <a:pt x="56793" y="5037"/>
                  </a:cubicBezTo>
                  <a:cubicBezTo>
                    <a:pt x="56805" y="4953"/>
                    <a:pt x="56817" y="4858"/>
                    <a:pt x="56817" y="4775"/>
                  </a:cubicBezTo>
                  <a:cubicBezTo>
                    <a:pt x="56817" y="4334"/>
                    <a:pt x="56710" y="3977"/>
                    <a:pt x="56579" y="3977"/>
                  </a:cubicBezTo>
                  <a:cubicBezTo>
                    <a:pt x="56460" y="3977"/>
                    <a:pt x="56352" y="4334"/>
                    <a:pt x="56352" y="4775"/>
                  </a:cubicBezTo>
                  <a:lnTo>
                    <a:pt x="56352" y="4882"/>
                  </a:lnTo>
                  <a:cubicBezTo>
                    <a:pt x="56317" y="4882"/>
                    <a:pt x="56293" y="4882"/>
                    <a:pt x="56257" y="4894"/>
                  </a:cubicBezTo>
                  <a:lnTo>
                    <a:pt x="56257" y="4775"/>
                  </a:lnTo>
                  <a:cubicBezTo>
                    <a:pt x="56257" y="4334"/>
                    <a:pt x="56162" y="3977"/>
                    <a:pt x="56031" y="3977"/>
                  </a:cubicBezTo>
                  <a:cubicBezTo>
                    <a:pt x="55900" y="3977"/>
                    <a:pt x="55805" y="4334"/>
                    <a:pt x="55805" y="4775"/>
                  </a:cubicBezTo>
                  <a:cubicBezTo>
                    <a:pt x="55805" y="4858"/>
                    <a:pt x="55805" y="4941"/>
                    <a:pt x="55817" y="5037"/>
                  </a:cubicBezTo>
                  <a:cubicBezTo>
                    <a:pt x="55567" y="5275"/>
                    <a:pt x="55400" y="5751"/>
                    <a:pt x="55400" y="6322"/>
                  </a:cubicBezTo>
                  <a:cubicBezTo>
                    <a:pt x="55400" y="6406"/>
                    <a:pt x="55400" y="6477"/>
                    <a:pt x="55412" y="6549"/>
                  </a:cubicBezTo>
                  <a:cubicBezTo>
                    <a:pt x="55424" y="6632"/>
                    <a:pt x="55412" y="6703"/>
                    <a:pt x="55412" y="6787"/>
                  </a:cubicBezTo>
                  <a:cubicBezTo>
                    <a:pt x="55412" y="7073"/>
                    <a:pt x="55447" y="7346"/>
                    <a:pt x="55507" y="7620"/>
                  </a:cubicBezTo>
                  <a:cubicBezTo>
                    <a:pt x="55102" y="7870"/>
                    <a:pt x="54840" y="8287"/>
                    <a:pt x="54781" y="8763"/>
                  </a:cubicBezTo>
                  <a:cubicBezTo>
                    <a:pt x="53959" y="7811"/>
                    <a:pt x="52804" y="7215"/>
                    <a:pt x="51542" y="7096"/>
                  </a:cubicBezTo>
                  <a:lnTo>
                    <a:pt x="51542" y="36"/>
                  </a:lnTo>
                  <a:lnTo>
                    <a:pt x="515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6322192" y="3145386"/>
              <a:ext cx="274627" cy="478069"/>
            </a:xfrm>
            <a:custGeom>
              <a:avLst/>
              <a:gdLst/>
              <a:ahLst/>
              <a:cxnLst/>
              <a:rect l="l" t="t" r="r" b="b"/>
              <a:pathLst>
                <a:path w="9884" h="17206" extrusionOk="0">
                  <a:moveTo>
                    <a:pt x="4942" y="1"/>
                  </a:moveTo>
                  <a:cubicBezTo>
                    <a:pt x="2216" y="1"/>
                    <a:pt x="1" y="2215"/>
                    <a:pt x="1" y="4942"/>
                  </a:cubicBezTo>
                  <a:lnTo>
                    <a:pt x="1" y="12264"/>
                  </a:lnTo>
                  <a:cubicBezTo>
                    <a:pt x="1" y="14991"/>
                    <a:pt x="2216" y="17205"/>
                    <a:pt x="4942" y="17205"/>
                  </a:cubicBezTo>
                  <a:cubicBezTo>
                    <a:pt x="7669" y="17205"/>
                    <a:pt x="9883" y="14991"/>
                    <a:pt x="9883" y="12264"/>
                  </a:cubicBezTo>
                  <a:lnTo>
                    <a:pt x="9883" y="4942"/>
                  </a:lnTo>
                  <a:cubicBezTo>
                    <a:pt x="9883" y="2215"/>
                    <a:pt x="7669" y="1"/>
                    <a:pt x="4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5111493" y="3927749"/>
              <a:ext cx="251093" cy="1056302"/>
            </a:xfrm>
            <a:custGeom>
              <a:avLst/>
              <a:gdLst/>
              <a:ahLst/>
              <a:cxnLst/>
              <a:rect l="l" t="t" r="r" b="b"/>
              <a:pathLst>
                <a:path w="9037" h="38017" extrusionOk="0">
                  <a:moveTo>
                    <a:pt x="0" y="0"/>
                  </a:moveTo>
                  <a:lnTo>
                    <a:pt x="0" y="38017"/>
                  </a:lnTo>
                  <a:lnTo>
                    <a:pt x="9037" y="38017"/>
                  </a:lnTo>
                  <a:lnTo>
                    <a:pt x="9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5136609" y="3927749"/>
              <a:ext cx="13615" cy="1056302"/>
            </a:xfrm>
            <a:custGeom>
              <a:avLst/>
              <a:gdLst/>
              <a:ahLst/>
              <a:cxnLst/>
              <a:rect l="l" t="t" r="r" b="b"/>
              <a:pathLst>
                <a:path w="490" h="38017" extrusionOk="0">
                  <a:moveTo>
                    <a:pt x="1" y="0"/>
                  </a:moveTo>
                  <a:lnTo>
                    <a:pt x="1" y="38017"/>
                  </a:lnTo>
                  <a:lnTo>
                    <a:pt x="489" y="38017"/>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5570312" y="3929722"/>
              <a:ext cx="251093" cy="1056330"/>
            </a:xfrm>
            <a:custGeom>
              <a:avLst/>
              <a:gdLst/>
              <a:ahLst/>
              <a:cxnLst/>
              <a:rect l="l" t="t" r="r" b="b"/>
              <a:pathLst>
                <a:path w="9037" h="38018" extrusionOk="0">
                  <a:moveTo>
                    <a:pt x="0" y="0"/>
                  </a:moveTo>
                  <a:lnTo>
                    <a:pt x="0" y="38017"/>
                  </a:lnTo>
                  <a:lnTo>
                    <a:pt x="9037" y="38017"/>
                  </a:lnTo>
                  <a:lnTo>
                    <a:pt x="9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5982815" y="3929722"/>
              <a:ext cx="251426" cy="1056330"/>
            </a:xfrm>
            <a:custGeom>
              <a:avLst/>
              <a:gdLst/>
              <a:ahLst/>
              <a:cxnLst/>
              <a:rect l="l" t="t" r="r" b="b"/>
              <a:pathLst>
                <a:path w="9049" h="38018" extrusionOk="0">
                  <a:moveTo>
                    <a:pt x="0" y="0"/>
                  </a:moveTo>
                  <a:lnTo>
                    <a:pt x="0" y="38017"/>
                  </a:lnTo>
                  <a:lnTo>
                    <a:pt x="9049" y="38017"/>
                  </a:lnTo>
                  <a:lnTo>
                    <a:pt x="90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6633146" y="3929722"/>
              <a:ext cx="251454" cy="1056330"/>
            </a:xfrm>
            <a:custGeom>
              <a:avLst/>
              <a:gdLst/>
              <a:ahLst/>
              <a:cxnLst/>
              <a:rect l="l" t="t" r="r" b="b"/>
              <a:pathLst>
                <a:path w="9050" h="38018" extrusionOk="0">
                  <a:moveTo>
                    <a:pt x="1" y="0"/>
                  </a:moveTo>
                  <a:lnTo>
                    <a:pt x="1" y="38017"/>
                  </a:lnTo>
                  <a:lnTo>
                    <a:pt x="9050" y="38017"/>
                  </a:lnTo>
                  <a:lnTo>
                    <a:pt x="90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7045983" y="3929722"/>
              <a:ext cx="251454" cy="1056330"/>
            </a:xfrm>
            <a:custGeom>
              <a:avLst/>
              <a:gdLst/>
              <a:ahLst/>
              <a:cxnLst/>
              <a:rect l="l" t="t" r="r" b="b"/>
              <a:pathLst>
                <a:path w="9050" h="38018" extrusionOk="0">
                  <a:moveTo>
                    <a:pt x="1" y="0"/>
                  </a:moveTo>
                  <a:lnTo>
                    <a:pt x="1" y="38017"/>
                  </a:lnTo>
                  <a:lnTo>
                    <a:pt x="9050" y="38017"/>
                  </a:lnTo>
                  <a:lnTo>
                    <a:pt x="90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7458487" y="3929722"/>
              <a:ext cx="251454" cy="1056330"/>
            </a:xfrm>
            <a:custGeom>
              <a:avLst/>
              <a:gdLst/>
              <a:ahLst/>
              <a:cxnLst/>
              <a:rect l="l" t="t" r="r" b="b"/>
              <a:pathLst>
                <a:path w="9050" h="38018" extrusionOk="0">
                  <a:moveTo>
                    <a:pt x="1" y="0"/>
                  </a:moveTo>
                  <a:lnTo>
                    <a:pt x="1" y="38017"/>
                  </a:lnTo>
                  <a:lnTo>
                    <a:pt x="9050" y="38017"/>
                  </a:lnTo>
                  <a:lnTo>
                    <a:pt x="90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5124718" y="3740514"/>
              <a:ext cx="2634963" cy="165432"/>
            </a:xfrm>
            <a:custGeom>
              <a:avLst/>
              <a:gdLst/>
              <a:ahLst/>
              <a:cxnLst/>
              <a:rect l="l" t="t" r="r" b="b"/>
              <a:pathLst>
                <a:path w="94834" h="5954" extrusionOk="0">
                  <a:moveTo>
                    <a:pt x="0" y="0"/>
                  </a:moveTo>
                  <a:lnTo>
                    <a:pt x="0" y="5953"/>
                  </a:lnTo>
                  <a:lnTo>
                    <a:pt x="94834" y="5953"/>
                  </a:lnTo>
                  <a:lnTo>
                    <a:pt x="948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5068817" y="3697172"/>
              <a:ext cx="2750409" cy="75770"/>
            </a:xfrm>
            <a:custGeom>
              <a:avLst/>
              <a:gdLst/>
              <a:ahLst/>
              <a:cxnLst/>
              <a:rect l="l" t="t" r="r" b="b"/>
              <a:pathLst>
                <a:path w="98989" h="2727" extrusionOk="0">
                  <a:moveTo>
                    <a:pt x="0" y="0"/>
                  </a:moveTo>
                  <a:lnTo>
                    <a:pt x="0" y="2727"/>
                  </a:lnTo>
                  <a:lnTo>
                    <a:pt x="98989" y="2727"/>
                  </a:lnTo>
                  <a:lnTo>
                    <a:pt x="98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5039700" y="3645883"/>
              <a:ext cx="2797394" cy="56265"/>
            </a:xfrm>
            <a:custGeom>
              <a:avLst/>
              <a:gdLst/>
              <a:ahLst/>
              <a:cxnLst/>
              <a:rect l="l" t="t" r="r" b="b"/>
              <a:pathLst>
                <a:path w="100680" h="2025" extrusionOk="0">
                  <a:moveTo>
                    <a:pt x="1012" y="1"/>
                  </a:moveTo>
                  <a:cubicBezTo>
                    <a:pt x="465" y="1"/>
                    <a:pt x="0" y="453"/>
                    <a:pt x="0" y="1013"/>
                  </a:cubicBezTo>
                  <a:cubicBezTo>
                    <a:pt x="12" y="1573"/>
                    <a:pt x="465" y="2025"/>
                    <a:pt x="1012" y="2025"/>
                  </a:cubicBezTo>
                  <a:lnTo>
                    <a:pt x="99668" y="2025"/>
                  </a:lnTo>
                  <a:cubicBezTo>
                    <a:pt x="100227" y="2025"/>
                    <a:pt x="100680" y="1573"/>
                    <a:pt x="100680" y="1013"/>
                  </a:cubicBezTo>
                  <a:cubicBezTo>
                    <a:pt x="100680" y="453"/>
                    <a:pt x="100227" y="1"/>
                    <a:pt x="99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5196511" y="3625378"/>
              <a:ext cx="2498010" cy="20533"/>
            </a:xfrm>
            <a:custGeom>
              <a:avLst/>
              <a:gdLst/>
              <a:ahLst/>
              <a:cxnLst/>
              <a:rect l="l" t="t" r="r" b="b"/>
              <a:pathLst>
                <a:path w="89905" h="739" extrusionOk="0">
                  <a:moveTo>
                    <a:pt x="369" y="1"/>
                  </a:moveTo>
                  <a:cubicBezTo>
                    <a:pt x="155" y="1"/>
                    <a:pt x="0" y="167"/>
                    <a:pt x="0" y="370"/>
                  </a:cubicBezTo>
                  <a:cubicBezTo>
                    <a:pt x="0" y="572"/>
                    <a:pt x="155" y="739"/>
                    <a:pt x="369" y="739"/>
                  </a:cubicBezTo>
                  <a:lnTo>
                    <a:pt x="89535" y="739"/>
                  </a:lnTo>
                  <a:cubicBezTo>
                    <a:pt x="89737" y="739"/>
                    <a:pt x="89904" y="572"/>
                    <a:pt x="89904" y="370"/>
                  </a:cubicBezTo>
                  <a:cubicBezTo>
                    <a:pt x="89904" y="167"/>
                    <a:pt x="89737" y="1"/>
                    <a:pt x="89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5068817" y="3882406"/>
              <a:ext cx="2750409" cy="47012"/>
            </a:xfrm>
            <a:custGeom>
              <a:avLst/>
              <a:gdLst/>
              <a:ahLst/>
              <a:cxnLst/>
              <a:rect l="l" t="t" r="r" b="b"/>
              <a:pathLst>
                <a:path w="98989" h="1692" extrusionOk="0">
                  <a:moveTo>
                    <a:pt x="0" y="1"/>
                  </a:moveTo>
                  <a:lnTo>
                    <a:pt x="0" y="1692"/>
                  </a:lnTo>
                  <a:lnTo>
                    <a:pt x="98989" y="1692"/>
                  </a:lnTo>
                  <a:lnTo>
                    <a:pt x="989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5283168" y="3511576"/>
              <a:ext cx="809544" cy="113835"/>
            </a:xfrm>
            <a:custGeom>
              <a:avLst/>
              <a:gdLst/>
              <a:ahLst/>
              <a:cxnLst/>
              <a:rect l="l" t="t" r="r" b="b"/>
              <a:pathLst>
                <a:path w="29136" h="4097" extrusionOk="0">
                  <a:moveTo>
                    <a:pt x="0" y="1"/>
                  </a:moveTo>
                  <a:lnTo>
                    <a:pt x="0" y="4097"/>
                  </a:lnTo>
                  <a:lnTo>
                    <a:pt x="29135" y="4097"/>
                  </a:lnTo>
                  <a:lnTo>
                    <a:pt x="291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6810461" y="3511576"/>
              <a:ext cx="809877" cy="113835"/>
            </a:xfrm>
            <a:custGeom>
              <a:avLst/>
              <a:gdLst/>
              <a:ahLst/>
              <a:cxnLst/>
              <a:rect l="l" t="t" r="r" b="b"/>
              <a:pathLst>
                <a:path w="29148" h="4097" extrusionOk="0">
                  <a:moveTo>
                    <a:pt x="1" y="1"/>
                  </a:moveTo>
                  <a:lnTo>
                    <a:pt x="1" y="4097"/>
                  </a:lnTo>
                  <a:lnTo>
                    <a:pt x="29147" y="4097"/>
                  </a:lnTo>
                  <a:lnTo>
                    <a:pt x="29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5260330" y="3494378"/>
              <a:ext cx="870087" cy="17254"/>
            </a:xfrm>
            <a:custGeom>
              <a:avLst/>
              <a:gdLst/>
              <a:ahLst/>
              <a:cxnLst/>
              <a:rect l="l" t="t" r="r" b="b"/>
              <a:pathLst>
                <a:path w="31315" h="621" extrusionOk="0">
                  <a:moveTo>
                    <a:pt x="31025" y="0"/>
                  </a:moveTo>
                  <a:cubicBezTo>
                    <a:pt x="31019" y="0"/>
                    <a:pt x="31012" y="0"/>
                    <a:pt x="31005" y="1"/>
                  </a:cubicBezTo>
                  <a:lnTo>
                    <a:pt x="322" y="1"/>
                  </a:lnTo>
                  <a:cubicBezTo>
                    <a:pt x="144" y="1"/>
                    <a:pt x="1" y="132"/>
                    <a:pt x="1" y="310"/>
                  </a:cubicBezTo>
                  <a:cubicBezTo>
                    <a:pt x="1" y="482"/>
                    <a:pt x="133" y="621"/>
                    <a:pt x="302" y="621"/>
                  </a:cubicBezTo>
                  <a:cubicBezTo>
                    <a:pt x="308" y="621"/>
                    <a:pt x="315" y="620"/>
                    <a:pt x="322" y="620"/>
                  </a:cubicBezTo>
                  <a:lnTo>
                    <a:pt x="31005" y="620"/>
                  </a:lnTo>
                  <a:cubicBezTo>
                    <a:pt x="31183" y="620"/>
                    <a:pt x="31314" y="489"/>
                    <a:pt x="31314" y="310"/>
                  </a:cubicBezTo>
                  <a:cubicBezTo>
                    <a:pt x="31314" y="139"/>
                    <a:pt x="31193" y="0"/>
                    <a:pt x="310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6780372" y="3494378"/>
              <a:ext cx="870059" cy="17227"/>
            </a:xfrm>
            <a:custGeom>
              <a:avLst/>
              <a:gdLst/>
              <a:ahLst/>
              <a:cxnLst/>
              <a:rect l="l" t="t" r="r" b="b"/>
              <a:pathLst>
                <a:path w="31314" h="620" extrusionOk="0">
                  <a:moveTo>
                    <a:pt x="301" y="0"/>
                  </a:moveTo>
                  <a:cubicBezTo>
                    <a:pt x="132" y="0"/>
                    <a:pt x="0" y="139"/>
                    <a:pt x="0" y="310"/>
                  </a:cubicBezTo>
                  <a:cubicBezTo>
                    <a:pt x="0" y="489"/>
                    <a:pt x="143" y="620"/>
                    <a:pt x="322" y="620"/>
                  </a:cubicBezTo>
                  <a:lnTo>
                    <a:pt x="31004" y="620"/>
                  </a:lnTo>
                  <a:cubicBezTo>
                    <a:pt x="31171" y="620"/>
                    <a:pt x="31314" y="489"/>
                    <a:pt x="31314" y="310"/>
                  </a:cubicBezTo>
                  <a:cubicBezTo>
                    <a:pt x="31314" y="132"/>
                    <a:pt x="31171" y="1"/>
                    <a:pt x="31004" y="1"/>
                  </a:cubicBezTo>
                  <a:lnTo>
                    <a:pt x="322" y="1"/>
                  </a:lnTo>
                  <a:cubicBezTo>
                    <a:pt x="315" y="0"/>
                    <a:pt x="308" y="0"/>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6092644" y="3484459"/>
              <a:ext cx="717881" cy="140953"/>
            </a:xfrm>
            <a:custGeom>
              <a:avLst/>
              <a:gdLst/>
              <a:ahLst/>
              <a:cxnLst/>
              <a:rect l="l" t="t" r="r" b="b"/>
              <a:pathLst>
                <a:path w="25837" h="5073" extrusionOk="0">
                  <a:moveTo>
                    <a:pt x="0" y="1"/>
                  </a:moveTo>
                  <a:lnTo>
                    <a:pt x="0" y="5073"/>
                  </a:lnTo>
                  <a:lnTo>
                    <a:pt x="25837" y="5073"/>
                  </a:lnTo>
                  <a:lnTo>
                    <a:pt x="25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6064193" y="3439810"/>
              <a:ext cx="800597" cy="44678"/>
            </a:xfrm>
            <a:custGeom>
              <a:avLst/>
              <a:gdLst/>
              <a:ahLst/>
              <a:cxnLst/>
              <a:rect l="l" t="t" r="r" b="b"/>
              <a:pathLst>
                <a:path w="28814" h="1608" extrusionOk="0">
                  <a:moveTo>
                    <a:pt x="810" y="0"/>
                  </a:moveTo>
                  <a:cubicBezTo>
                    <a:pt x="357" y="0"/>
                    <a:pt x="0" y="358"/>
                    <a:pt x="0" y="798"/>
                  </a:cubicBezTo>
                  <a:cubicBezTo>
                    <a:pt x="0" y="1239"/>
                    <a:pt x="357" y="1608"/>
                    <a:pt x="810" y="1608"/>
                  </a:cubicBezTo>
                  <a:lnTo>
                    <a:pt x="28016" y="1608"/>
                  </a:lnTo>
                  <a:cubicBezTo>
                    <a:pt x="28456" y="1608"/>
                    <a:pt x="28813" y="1250"/>
                    <a:pt x="28813" y="798"/>
                  </a:cubicBezTo>
                  <a:lnTo>
                    <a:pt x="28801" y="798"/>
                  </a:lnTo>
                  <a:cubicBezTo>
                    <a:pt x="28813" y="358"/>
                    <a:pt x="28444" y="0"/>
                    <a:pt x="280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5087321" y="4981671"/>
              <a:ext cx="299439" cy="34426"/>
            </a:xfrm>
            <a:custGeom>
              <a:avLst/>
              <a:gdLst/>
              <a:ahLst/>
              <a:cxnLst/>
              <a:rect l="l" t="t" r="r" b="b"/>
              <a:pathLst>
                <a:path w="10777" h="1239" extrusionOk="0">
                  <a:moveTo>
                    <a:pt x="620" y="0"/>
                  </a:moveTo>
                  <a:cubicBezTo>
                    <a:pt x="275" y="0"/>
                    <a:pt x="1" y="274"/>
                    <a:pt x="1" y="619"/>
                  </a:cubicBezTo>
                  <a:cubicBezTo>
                    <a:pt x="1" y="965"/>
                    <a:pt x="275" y="1239"/>
                    <a:pt x="620" y="1239"/>
                  </a:cubicBezTo>
                  <a:lnTo>
                    <a:pt x="10157" y="1239"/>
                  </a:lnTo>
                  <a:cubicBezTo>
                    <a:pt x="10502" y="1239"/>
                    <a:pt x="10776" y="965"/>
                    <a:pt x="10776" y="619"/>
                  </a:cubicBezTo>
                  <a:cubicBezTo>
                    <a:pt x="10776" y="274"/>
                    <a:pt x="10502" y="0"/>
                    <a:pt x="101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5545834" y="4983311"/>
              <a:ext cx="299745" cy="34759"/>
            </a:xfrm>
            <a:custGeom>
              <a:avLst/>
              <a:gdLst/>
              <a:ahLst/>
              <a:cxnLst/>
              <a:rect l="l" t="t" r="r" b="b"/>
              <a:pathLst>
                <a:path w="10788" h="1251" extrusionOk="0">
                  <a:moveTo>
                    <a:pt x="631" y="1"/>
                  </a:moveTo>
                  <a:cubicBezTo>
                    <a:pt x="286" y="1"/>
                    <a:pt x="12" y="287"/>
                    <a:pt x="12" y="632"/>
                  </a:cubicBezTo>
                  <a:cubicBezTo>
                    <a:pt x="0" y="965"/>
                    <a:pt x="286" y="1251"/>
                    <a:pt x="631" y="1251"/>
                  </a:cubicBezTo>
                  <a:lnTo>
                    <a:pt x="10168" y="1251"/>
                  </a:lnTo>
                  <a:cubicBezTo>
                    <a:pt x="10513" y="1251"/>
                    <a:pt x="10787" y="965"/>
                    <a:pt x="10787" y="632"/>
                  </a:cubicBezTo>
                  <a:cubicBezTo>
                    <a:pt x="10787" y="287"/>
                    <a:pt x="10513" y="1"/>
                    <a:pt x="10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5958671" y="4983311"/>
              <a:ext cx="299745" cy="34759"/>
            </a:xfrm>
            <a:custGeom>
              <a:avLst/>
              <a:gdLst/>
              <a:ahLst/>
              <a:cxnLst/>
              <a:rect l="l" t="t" r="r" b="b"/>
              <a:pathLst>
                <a:path w="10788" h="1251" extrusionOk="0">
                  <a:moveTo>
                    <a:pt x="619" y="1"/>
                  </a:moveTo>
                  <a:cubicBezTo>
                    <a:pt x="274" y="1"/>
                    <a:pt x="0" y="287"/>
                    <a:pt x="0" y="632"/>
                  </a:cubicBezTo>
                  <a:cubicBezTo>
                    <a:pt x="0" y="965"/>
                    <a:pt x="274" y="1251"/>
                    <a:pt x="619" y="1251"/>
                  </a:cubicBezTo>
                  <a:lnTo>
                    <a:pt x="10168" y="1251"/>
                  </a:lnTo>
                  <a:cubicBezTo>
                    <a:pt x="10501" y="1251"/>
                    <a:pt x="10787" y="965"/>
                    <a:pt x="10787" y="632"/>
                  </a:cubicBezTo>
                  <a:cubicBezTo>
                    <a:pt x="10787" y="287"/>
                    <a:pt x="10501" y="1"/>
                    <a:pt x="10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6609002" y="4983311"/>
              <a:ext cx="299745" cy="34759"/>
            </a:xfrm>
            <a:custGeom>
              <a:avLst/>
              <a:gdLst/>
              <a:ahLst/>
              <a:cxnLst/>
              <a:rect l="l" t="t" r="r" b="b"/>
              <a:pathLst>
                <a:path w="10788" h="1251" extrusionOk="0">
                  <a:moveTo>
                    <a:pt x="632" y="1"/>
                  </a:moveTo>
                  <a:cubicBezTo>
                    <a:pt x="286" y="1"/>
                    <a:pt x="1" y="287"/>
                    <a:pt x="13" y="632"/>
                  </a:cubicBezTo>
                  <a:cubicBezTo>
                    <a:pt x="13" y="965"/>
                    <a:pt x="286" y="1251"/>
                    <a:pt x="632" y="1251"/>
                  </a:cubicBezTo>
                  <a:lnTo>
                    <a:pt x="10169" y="1251"/>
                  </a:lnTo>
                  <a:cubicBezTo>
                    <a:pt x="10514" y="1251"/>
                    <a:pt x="10788" y="965"/>
                    <a:pt x="10788" y="632"/>
                  </a:cubicBezTo>
                  <a:cubicBezTo>
                    <a:pt x="10788" y="287"/>
                    <a:pt x="10514" y="1"/>
                    <a:pt x="10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7021839" y="4983311"/>
              <a:ext cx="299745" cy="34759"/>
            </a:xfrm>
            <a:custGeom>
              <a:avLst/>
              <a:gdLst/>
              <a:ahLst/>
              <a:cxnLst/>
              <a:rect l="l" t="t" r="r" b="b"/>
              <a:pathLst>
                <a:path w="10788" h="1251" extrusionOk="0">
                  <a:moveTo>
                    <a:pt x="620" y="1"/>
                  </a:moveTo>
                  <a:cubicBezTo>
                    <a:pt x="275" y="1"/>
                    <a:pt x="1" y="287"/>
                    <a:pt x="1" y="632"/>
                  </a:cubicBezTo>
                  <a:cubicBezTo>
                    <a:pt x="1" y="965"/>
                    <a:pt x="275" y="1251"/>
                    <a:pt x="620" y="1251"/>
                  </a:cubicBezTo>
                  <a:lnTo>
                    <a:pt x="10157" y="1251"/>
                  </a:lnTo>
                  <a:cubicBezTo>
                    <a:pt x="10502" y="1251"/>
                    <a:pt x="10788" y="965"/>
                    <a:pt x="10788" y="632"/>
                  </a:cubicBezTo>
                  <a:cubicBezTo>
                    <a:pt x="10788" y="287"/>
                    <a:pt x="10502" y="1"/>
                    <a:pt x="10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7436677" y="4983311"/>
              <a:ext cx="299745" cy="34759"/>
            </a:xfrm>
            <a:custGeom>
              <a:avLst/>
              <a:gdLst/>
              <a:ahLst/>
              <a:cxnLst/>
              <a:rect l="l" t="t" r="r" b="b"/>
              <a:pathLst>
                <a:path w="10788" h="1251" extrusionOk="0">
                  <a:moveTo>
                    <a:pt x="619" y="1"/>
                  </a:moveTo>
                  <a:cubicBezTo>
                    <a:pt x="274" y="1"/>
                    <a:pt x="0" y="287"/>
                    <a:pt x="0" y="632"/>
                  </a:cubicBezTo>
                  <a:cubicBezTo>
                    <a:pt x="0" y="965"/>
                    <a:pt x="274" y="1251"/>
                    <a:pt x="619" y="1251"/>
                  </a:cubicBezTo>
                  <a:lnTo>
                    <a:pt x="10156" y="1251"/>
                  </a:lnTo>
                  <a:cubicBezTo>
                    <a:pt x="10501" y="1251"/>
                    <a:pt x="10787" y="965"/>
                    <a:pt x="10787" y="632"/>
                  </a:cubicBezTo>
                  <a:cubicBezTo>
                    <a:pt x="10787" y="287"/>
                    <a:pt x="10501" y="1"/>
                    <a:pt x="10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6173689" y="3290612"/>
              <a:ext cx="25479" cy="146594"/>
            </a:xfrm>
            <a:custGeom>
              <a:avLst/>
              <a:gdLst/>
              <a:ahLst/>
              <a:cxnLst/>
              <a:rect l="l" t="t" r="r" b="b"/>
              <a:pathLst>
                <a:path w="917" h="5276" extrusionOk="0">
                  <a:moveTo>
                    <a:pt x="464" y="1"/>
                  </a:moveTo>
                  <a:cubicBezTo>
                    <a:pt x="202" y="1"/>
                    <a:pt x="0" y="203"/>
                    <a:pt x="0" y="453"/>
                  </a:cubicBezTo>
                  <a:lnTo>
                    <a:pt x="0" y="4823"/>
                  </a:lnTo>
                  <a:cubicBezTo>
                    <a:pt x="0" y="5073"/>
                    <a:pt x="202" y="5275"/>
                    <a:pt x="464" y="5275"/>
                  </a:cubicBezTo>
                  <a:cubicBezTo>
                    <a:pt x="714" y="5275"/>
                    <a:pt x="917" y="5073"/>
                    <a:pt x="917" y="4823"/>
                  </a:cubicBezTo>
                  <a:lnTo>
                    <a:pt x="917" y="453"/>
                  </a:lnTo>
                  <a:cubicBezTo>
                    <a:pt x="917" y="203"/>
                    <a:pt x="714" y="1"/>
                    <a:pt x="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6159463" y="3154666"/>
              <a:ext cx="85022" cy="178324"/>
            </a:xfrm>
            <a:custGeom>
              <a:avLst/>
              <a:gdLst/>
              <a:ahLst/>
              <a:cxnLst/>
              <a:rect l="l" t="t" r="r" b="b"/>
              <a:pathLst>
                <a:path w="3060" h="6418" extrusionOk="0">
                  <a:moveTo>
                    <a:pt x="1536" y="0"/>
                  </a:moveTo>
                  <a:cubicBezTo>
                    <a:pt x="691" y="0"/>
                    <a:pt x="0" y="691"/>
                    <a:pt x="0" y="1536"/>
                  </a:cubicBezTo>
                  <a:lnTo>
                    <a:pt x="0" y="4882"/>
                  </a:lnTo>
                  <a:cubicBezTo>
                    <a:pt x="0" y="5727"/>
                    <a:pt x="691" y="6418"/>
                    <a:pt x="1536" y="6418"/>
                  </a:cubicBezTo>
                  <a:cubicBezTo>
                    <a:pt x="2369" y="6418"/>
                    <a:pt x="3060" y="5727"/>
                    <a:pt x="3060" y="4882"/>
                  </a:cubicBezTo>
                  <a:lnTo>
                    <a:pt x="3060" y="1536"/>
                  </a:lnTo>
                  <a:cubicBezTo>
                    <a:pt x="3060" y="691"/>
                    <a:pt x="2369" y="0"/>
                    <a:pt x="1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6171688" y="3084539"/>
              <a:ext cx="55264" cy="106194"/>
            </a:xfrm>
            <a:custGeom>
              <a:avLst/>
              <a:gdLst/>
              <a:ahLst/>
              <a:cxnLst/>
              <a:rect l="l" t="t" r="r" b="b"/>
              <a:pathLst>
                <a:path w="1989" h="3822" extrusionOk="0">
                  <a:moveTo>
                    <a:pt x="989" y="0"/>
                  </a:moveTo>
                  <a:cubicBezTo>
                    <a:pt x="441" y="0"/>
                    <a:pt x="1" y="857"/>
                    <a:pt x="1" y="1905"/>
                  </a:cubicBezTo>
                  <a:cubicBezTo>
                    <a:pt x="1" y="2965"/>
                    <a:pt x="441" y="3822"/>
                    <a:pt x="989" y="3822"/>
                  </a:cubicBezTo>
                  <a:cubicBezTo>
                    <a:pt x="1537" y="3822"/>
                    <a:pt x="1989" y="2965"/>
                    <a:pt x="1989" y="1905"/>
                  </a:cubicBezTo>
                  <a:cubicBezTo>
                    <a:pt x="1989" y="857"/>
                    <a:pt x="1537" y="0"/>
                    <a:pt x="9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6184913" y="3084539"/>
              <a:ext cx="42039" cy="80743"/>
            </a:xfrm>
            <a:custGeom>
              <a:avLst/>
              <a:gdLst/>
              <a:ahLst/>
              <a:cxnLst/>
              <a:rect l="l" t="t" r="r" b="b"/>
              <a:pathLst>
                <a:path w="1513" h="2906" extrusionOk="0">
                  <a:moveTo>
                    <a:pt x="763" y="0"/>
                  </a:moveTo>
                  <a:cubicBezTo>
                    <a:pt x="346" y="0"/>
                    <a:pt x="1" y="643"/>
                    <a:pt x="1" y="1453"/>
                  </a:cubicBezTo>
                  <a:cubicBezTo>
                    <a:pt x="1" y="2250"/>
                    <a:pt x="346" y="2905"/>
                    <a:pt x="763" y="2905"/>
                  </a:cubicBezTo>
                  <a:cubicBezTo>
                    <a:pt x="1180" y="2905"/>
                    <a:pt x="1513" y="2250"/>
                    <a:pt x="1513" y="1453"/>
                  </a:cubicBezTo>
                  <a:cubicBezTo>
                    <a:pt x="1513" y="643"/>
                    <a:pt x="1180" y="0"/>
                    <a:pt x="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6210391" y="3243963"/>
              <a:ext cx="33120" cy="140314"/>
            </a:xfrm>
            <a:custGeom>
              <a:avLst/>
              <a:gdLst/>
              <a:ahLst/>
              <a:cxnLst/>
              <a:rect l="l" t="t" r="r" b="b"/>
              <a:pathLst>
                <a:path w="1192" h="5050" extrusionOk="0">
                  <a:moveTo>
                    <a:pt x="596" y="1"/>
                  </a:moveTo>
                  <a:cubicBezTo>
                    <a:pt x="275" y="1"/>
                    <a:pt x="1" y="263"/>
                    <a:pt x="1" y="596"/>
                  </a:cubicBezTo>
                  <a:lnTo>
                    <a:pt x="1" y="4454"/>
                  </a:lnTo>
                  <a:cubicBezTo>
                    <a:pt x="1" y="4787"/>
                    <a:pt x="275" y="5049"/>
                    <a:pt x="596" y="5049"/>
                  </a:cubicBezTo>
                  <a:cubicBezTo>
                    <a:pt x="929" y="5049"/>
                    <a:pt x="1191" y="4787"/>
                    <a:pt x="1191" y="4454"/>
                  </a:cubicBezTo>
                  <a:lnTo>
                    <a:pt x="1191" y="596"/>
                  </a:lnTo>
                  <a:cubicBezTo>
                    <a:pt x="1191" y="263"/>
                    <a:pt x="92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6295075" y="3290612"/>
              <a:ext cx="25507" cy="146594"/>
            </a:xfrm>
            <a:custGeom>
              <a:avLst/>
              <a:gdLst/>
              <a:ahLst/>
              <a:cxnLst/>
              <a:rect l="l" t="t" r="r" b="b"/>
              <a:pathLst>
                <a:path w="918" h="5276" extrusionOk="0">
                  <a:moveTo>
                    <a:pt x="453" y="1"/>
                  </a:moveTo>
                  <a:cubicBezTo>
                    <a:pt x="203" y="1"/>
                    <a:pt x="1" y="203"/>
                    <a:pt x="1" y="453"/>
                  </a:cubicBezTo>
                  <a:lnTo>
                    <a:pt x="1" y="4823"/>
                  </a:lnTo>
                  <a:cubicBezTo>
                    <a:pt x="1" y="5073"/>
                    <a:pt x="203" y="5275"/>
                    <a:pt x="453" y="5275"/>
                  </a:cubicBezTo>
                  <a:cubicBezTo>
                    <a:pt x="703" y="5275"/>
                    <a:pt x="917" y="5073"/>
                    <a:pt x="917" y="4823"/>
                  </a:cubicBezTo>
                  <a:lnTo>
                    <a:pt x="917" y="453"/>
                  </a:lnTo>
                  <a:cubicBezTo>
                    <a:pt x="917" y="203"/>
                    <a:pt x="703" y="1"/>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6280517" y="3154666"/>
              <a:ext cx="85383" cy="178324"/>
            </a:xfrm>
            <a:custGeom>
              <a:avLst/>
              <a:gdLst/>
              <a:ahLst/>
              <a:cxnLst/>
              <a:rect l="l" t="t" r="r" b="b"/>
              <a:pathLst>
                <a:path w="3073" h="6418" extrusionOk="0">
                  <a:moveTo>
                    <a:pt x="1537" y="0"/>
                  </a:moveTo>
                  <a:cubicBezTo>
                    <a:pt x="691" y="0"/>
                    <a:pt x="1" y="691"/>
                    <a:pt x="1" y="1536"/>
                  </a:cubicBezTo>
                  <a:lnTo>
                    <a:pt x="1" y="4882"/>
                  </a:lnTo>
                  <a:cubicBezTo>
                    <a:pt x="1" y="5727"/>
                    <a:pt x="691" y="6418"/>
                    <a:pt x="1537" y="6418"/>
                  </a:cubicBezTo>
                  <a:cubicBezTo>
                    <a:pt x="2382" y="6418"/>
                    <a:pt x="3073" y="5739"/>
                    <a:pt x="3073" y="4882"/>
                  </a:cubicBezTo>
                  <a:lnTo>
                    <a:pt x="3061" y="1536"/>
                  </a:lnTo>
                  <a:cubicBezTo>
                    <a:pt x="3061" y="691"/>
                    <a:pt x="2370" y="0"/>
                    <a:pt x="1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6292769" y="3084539"/>
              <a:ext cx="55264" cy="106194"/>
            </a:xfrm>
            <a:custGeom>
              <a:avLst/>
              <a:gdLst/>
              <a:ahLst/>
              <a:cxnLst/>
              <a:rect l="l" t="t" r="r" b="b"/>
              <a:pathLst>
                <a:path w="1989" h="3822" extrusionOk="0">
                  <a:moveTo>
                    <a:pt x="1000" y="0"/>
                  </a:moveTo>
                  <a:cubicBezTo>
                    <a:pt x="453" y="0"/>
                    <a:pt x="0" y="857"/>
                    <a:pt x="0" y="1905"/>
                  </a:cubicBezTo>
                  <a:cubicBezTo>
                    <a:pt x="0" y="2965"/>
                    <a:pt x="453" y="3822"/>
                    <a:pt x="1000" y="3822"/>
                  </a:cubicBezTo>
                  <a:cubicBezTo>
                    <a:pt x="1548" y="3822"/>
                    <a:pt x="1989" y="2965"/>
                    <a:pt x="1989" y="1905"/>
                  </a:cubicBezTo>
                  <a:cubicBezTo>
                    <a:pt x="1989" y="857"/>
                    <a:pt x="1548" y="0"/>
                    <a:pt x="10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6306328" y="3084539"/>
              <a:ext cx="41705" cy="80743"/>
            </a:xfrm>
            <a:custGeom>
              <a:avLst/>
              <a:gdLst/>
              <a:ahLst/>
              <a:cxnLst/>
              <a:rect l="l" t="t" r="r" b="b"/>
              <a:pathLst>
                <a:path w="1501" h="2906" extrusionOk="0">
                  <a:moveTo>
                    <a:pt x="751" y="0"/>
                  </a:moveTo>
                  <a:cubicBezTo>
                    <a:pt x="334" y="0"/>
                    <a:pt x="0" y="643"/>
                    <a:pt x="0" y="1453"/>
                  </a:cubicBezTo>
                  <a:cubicBezTo>
                    <a:pt x="0" y="2250"/>
                    <a:pt x="334" y="2905"/>
                    <a:pt x="751" y="2905"/>
                  </a:cubicBezTo>
                  <a:cubicBezTo>
                    <a:pt x="1167" y="2905"/>
                    <a:pt x="1501" y="2250"/>
                    <a:pt x="1501" y="1453"/>
                  </a:cubicBezTo>
                  <a:cubicBezTo>
                    <a:pt x="1501" y="643"/>
                    <a:pt x="1167" y="0"/>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6331805" y="3243963"/>
              <a:ext cx="33092" cy="140314"/>
            </a:xfrm>
            <a:custGeom>
              <a:avLst/>
              <a:gdLst/>
              <a:ahLst/>
              <a:cxnLst/>
              <a:rect l="l" t="t" r="r" b="b"/>
              <a:pathLst>
                <a:path w="1191" h="5050" extrusionOk="0">
                  <a:moveTo>
                    <a:pt x="596" y="1"/>
                  </a:moveTo>
                  <a:cubicBezTo>
                    <a:pt x="262" y="1"/>
                    <a:pt x="0" y="263"/>
                    <a:pt x="0" y="596"/>
                  </a:cubicBezTo>
                  <a:lnTo>
                    <a:pt x="0" y="4454"/>
                  </a:lnTo>
                  <a:cubicBezTo>
                    <a:pt x="0" y="4787"/>
                    <a:pt x="262" y="5049"/>
                    <a:pt x="596" y="5049"/>
                  </a:cubicBezTo>
                  <a:cubicBezTo>
                    <a:pt x="917" y="5049"/>
                    <a:pt x="1191" y="4787"/>
                    <a:pt x="1191" y="4454"/>
                  </a:cubicBezTo>
                  <a:lnTo>
                    <a:pt x="1191" y="596"/>
                  </a:lnTo>
                  <a:cubicBezTo>
                    <a:pt x="1191" y="263"/>
                    <a:pt x="917"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6729083" y="3290612"/>
              <a:ext cx="25507" cy="146594"/>
            </a:xfrm>
            <a:custGeom>
              <a:avLst/>
              <a:gdLst/>
              <a:ahLst/>
              <a:cxnLst/>
              <a:rect l="l" t="t" r="r" b="b"/>
              <a:pathLst>
                <a:path w="918" h="5276" extrusionOk="0">
                  <a:moveTo>
                    <a:pt x="453" y="1"/>
                  </a:moveTo>
                  <a:cubicBezTo>
                    <a:pt x="203" y="1"/>
                    <a:pt x="1" y="203"/>
                    <a:pt x="1" y="453"/>
                  </a:cubicBezTo>
                  <a:lnTo>
                    <a:pt x="1" y="4823"/>
                  </a:lnTo>
                  <a:cubicBezTo>
                    <a:pt x="1" y="5073"/>
                    <a:pt x="203" y="5275"/>
                    <a:pt x="453" y="5275"/>
                  </a:cubicBezTo>
                  <a:cubicBezTo>
                    <a:pt x="703" y="5275"/>
                    <a:pt x="917" y="5073"/>
                    <a:pt x="917" y="4823"/>
                  </a:cubicBezTo>
                  <a:lnTo>
                    <a:pt x="917" y="453"/>
                  </a:lnTo>
                  <a:cubicBezTo>
                    <a:pt x="917" y="203"/>
                    <a:pt x="703" y="1"/>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6683768" y="3154666"/>
              <a:ext cx="85050" cy="178324"/>
            </a:xfrm>
            <a:custGeom>
              <a:avLst/>
              <a:gdLst/>
              <a:ahLst/>
              <a:cxnLst/>
              <a:rect l="l" t="t" r="r" b="b"/>
              <a:pathLst>
                <a:path w="3061" h="6418" extrusionOk="0">
                  <a:moveTo>
                    <a:pt x="1525" y="0"/>
                  </a:moveTo>
                  <a:cubicBezTo>
                    <a:pt x="679" y="0"/>
                    <a:pt x="1" y="691"/>
                    <a:pt x="1" y="1536"/>
                  </a:cubicBezTo>
                  <a:lnTo>
                    <a:pt x="1" y="4882"/>
                  </a:lnTo>
                  <a:cubicBezTo>
                    <a:pt x="1" y="5727"/>
                    <a:pt x="679" y="6418"/>
                    <a:pt x="1525" y="6418"/>
                  </a:cubicBezTo>
                  <a:cubicBezTo>
                    <a:pt x="2370" y="6418"/>
                    <a:pt x="3060" y="5727"/>
                    <a:pt x="3060" y="4882"/>
                  </a:cubicBezTo>
                  <a:lnTo>
                    <a:pt x="3060" y="1536"/>
                  </a:lnTo>
                  <a:cubicBezTo>
                    <a:pt x="3060" y="691"/>
                    <a:pt x="2370" y="0"/>
                    <a:pt x="1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6701300" y="3084539"/>
              <a:ext cx="55264" cy="106194"/>
            </a:xfrm>
            <a:custGeom>
              <a:avLst/>
              <a:gdLst/>
              <a:ahLst/>
              <a:cxnLst/>
              <a:rect l="l" t="t" r="r" b="b"/>
              <a:pathLst>
                <a:path w="1989" h="3822" extrusionOk="0">
                  <a:moveTo>
                    <a:pt x="1001" y="0"/>
                  </a:moveTo>
                  <a:cubicBezTo>
                    <a:pt x="453" y="0"/>
                    <a:pt x="1" y="857"/>
                    <a:pt x="1" y="1905"/>
                  </a:cubicBezTo>
                  <a:cubicBezTo>
                    <a:pt x="1" y="2965"/>
                    <a:pt x="453" y="3822"/>
                    <a:pt x="1001" y="3822"/>
                  </a:cubicBezTo>
                  <a:cubicBezTo>
                    <a:pt x="1536" y="3822"/>
                    <a:pt x="1989" y="2965"/>
                    <a:pt x="1989" y="1905"/>
                  </a:cubicBezTo>
                  <a:cubicBezTo>
                    <a:pt x="1989" y="857"/>
                    <a:pt x="1536"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6701300" y="3084539"/>
              <a:ext cx="42039" cy="80743"/>
            </a:xfrm>
            <a:custGeom>
              <a:avLst/>
              <a:gdLst/>
              <a:ahLst/>
              <a:cxnLst/>
              <a:rect l="l" t="t" r="r" b="b"/>
              <a:pathLst>
                <a:path w="1513" h="2906" extrusionOk="0">
                  <a:moveTo>
                    <a:pt x="751" y="0"/>
                  </a:moveTo>
                  <a:cubicBezTo>
                    <a:pt x="334" y="0"/>
                    <a:pt x="1" y="643"/>
                    <a:pt x="1" y="1453"/>
                  </a:cubicBezTo>
                  <a:cubicBezTo>
                    <a:pt x="1" y="2250"/>
                    <a:pt x="334" y="2905"/>
                    <a:pt x="751" y="2905"/>
                  </a:cubicBezTo>
                  <a:cubicBezTo>
                    <a:pt x="1167" y="2905"/>
                    <a:pt x="1513" y="2250"/>
                    <a:pt x="1513" y="1453"/>
                  </a:cubicBezTo>
                  <a:cubicBezTo>
                    <a:pt x="1513" y="643"/>
                    <a:pt x="1167" y="0"/>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6684768" y="3243963"/>
              <a:ext cx="33092" cy="140314"/>
            </a:xfrm>
            <a:custGeom>
              <a:avLst/>
              <a:gdLst/>
              <a:ahLst/>
              <a:cxnLst/>
              <a:rect l="l" t="t" r="r" b="b"/>
              <a:pathLst>
                <a:path w="1191" h="5050" extrusionOk="0">
                  <a:moveTo>
                    <a:pt x="596" y="1"/>
                  </a:moveTo>
                  <a:cubicBezTo>
                    <a:pt x="262" y="1"/>
                    <a:pt x="0" y="263"/>
                    <a:pt x="0" y="596"/>
                  </a:cubicBezTo>
                  <a:lnTo>
                    <a:pt x="0" y="4454"/>
                  </a:lnTo>
                  <a:cubicBezTo>
                    <a:pt x="0" y="4787"/>
                    <a:pt x="262" y="5049"/>
                    <a:pt x="596" y="5049"/>
                  </a:cubicBezTo>
                  <a:cubicBezTo>
                    <a:pt x="917" y="5049"/>
                    <a:pt x="1191" y="4787"/>
                    <a:pt x="1191" y="4454"/>
                  </a:cubicBezTo>
                  <a:lnTo>
                    <a:pt x="1191" y="596"/>
                  </a:lnTo>
                  <a:cubicBezTo>
                    <a:pt x="1191" y="263"/>
                    <a:pt x="917"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6607697" y="3290612"/>
              <a:ext cx="25479" cy="146594"/>
            </a:xfrm>
            <a:custGeom>
              <a:avLst/>
              <a:gdLst/>
              <a:ahLst/>
              <a:cxnLst/>
              <a:rect l="l" t="t" r="r" b="b"/>
              <a:pathLst>
                <a:path w="917" h="5276" extrusionOk="0">
                  <a:moveTo>
                    <a:pt x="453" y="1"/>
                  </a:moveTo>
                  <a:cubicBezTo>
                    <a:pt x="202" y="1"/>
                    <a:pt x="0" y="203"/>
                    <a:pt x="0" y="453"/>
                  </a:cubicBezTo>
                  <a:lnTo>
                    <a:pt x="0" y="4823"/>
                  </a:lnTo>
                  <a:cubicBezTo>
                    <a:pt x="0" y="5073"/>
                    <a:pt x="202" y="5275"/>
                    <a:pt x="464" y="5275"/>
                  </a:cubicBezTo>
                  <a:cubicBezTo>
                    <a:pt x="714" y="5275"/>
                    <a:pt x="917" y="5073"/>
                    <a:pt x="917" y="4823"/>
                  </a:cubicBezTo>
                  <a:lnTo>
                    <a:pt x="917" y="453"/>
                  </a:lnTo>
                  <a:cubicBezTo>
                    <a:pt x="917" y="203"/>
                    <a:pt x="714" y="1"/>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6562354" y="3154666"/>
              <a:ext cx="85050" cy="178324"/>
            </a:xfrm>
            <a:custGeom>
              <a:avLst/>
              <a:gdLst/>
              <a:ahLst/>
              <a:cxnLst/>
              <a:rect l="l" t="t" r="r" b="b"/>
              <a:pathLst>
                <a:path w="3061" h="6418" extrusionOk="0">
                  <a:moveTo>
                    <a:pt x="1537" y="0"/>
                  </a:moveTo>
                  <a:cubicBezTo>
                    <a:pt x="691" y="0"/>
                    <a:pt x="1" y="691"/>
                    <a:pt x="1" y="1536"/>
                  </a:cubicBezTo>
                  <a:lnTo>
                    <a:pt x="1" y="4882"/>
                  </a:lnTo>
                  <a:cubicBezTo>
                    <a:pt x="1" y="5727"/>
                    <a:pt x="691" y="6418"/>
                    <a:pt x="1537" y="6418"/>
                  </a:cubicBezTo>
                  <a:cubicBezTo>
                    <a:pt x="2382" y="6418"/>
                    <a:pt x="3061" y="5727"/>
                    <a:pt x="3061" y="4882"/>
                  </a:cubicBezTo>
                  <a:lnTo>
                    <a:pt x="3061" y="1536"/>
                  </a:lnTo>
                  <a:cubicBezTo>
                    <a:pt x="3061" y="691"/>
                    <a:pt x="2382" y="0"/>
                    <a:pt x="1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6580219" y="3084539"/>
              <a:ext cx="55292" cy="106194"/>
            </a:xfrm>
            <a:custGeom>
              <a:avLst/>
              <a:gdLst/>
              <a:ahLst/>
              <a:cxnLst/>
              <a:rect l="l" t="t" r="r" b="b"/>
              <a:pathLst>
                <a:path w="1990" h="3822" extrusionOk="0">
                  <a:moveTo>
                    <a:pt x="989" y="0"/>
                  </a:moveTo>
                  <a:cubicBezTo>
                    <a:pt x="441" y="0"/>
                    <a:pt x="1" y="857"/>
                    <a:pt x="1" y="1905"/>
                  </a:cubicBezTo>
                  <a:cubicBezTo>
                    <a:pt x="1" y="2965"/>
                    <a:pt x="441" y="3822"/>
                    <a:pt x="989" y="3822"/>
                  </a:cubicBezTo>
                  <a:cubicBezTo>
                    <a:pt x="1537" y="3822"/>
                    <a:pt x="1989" y="2965"/>
                    <a:pt x="1989" y="1905"/>
                  </a:cubicBezTo>
                  <a:cubicBezTo>
                    <a:pt x="1989" y="857"/>
                    <a:pt x="1537" y="0"/>
                    <a:pt x="9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6580219" y="3084539"/>
              <a:ext cx="41733" cy="80743"/>
            </a:xfrm>
            <a:custGeom>
              <a:avLst/>
              <a:gdLst/>
              <a:ahLst/>
              <a:cxnLst/>
              <a:rect l="l" t="t" r="r" b="b"/>
              <a:pathLst>
                <a:path w="1502" h="2906" extrusionOk="0">
                  <a:moveTo>
                    <a:pt x="751" y="0"/>
                  </a:moveTo>
                  <a:cubicBezTo>
                    <a:pt x="334" y="0"/>
                    <a:pt x="1" y="643"/>
                    <a:pt x="1" y="1453"/>
                  </a:cubicBezTo>
                  <a:cubicBezTo>
                    <a:pt x="1" y="2250"/>
                    <a:pt x="334" y="2905"/>
                    <a:pt x="751" y="2905"/>
                  </a:cubicBezTo>
                  <a:cubicBezTo>
                    <a:pt x="1168" y="2905"/>
                    <a:pt x="1501" y="2250"/>
                    <a:pt x="1501" y="1453"/>
                  </a:cubicBezTo>
                  <a:cubicBezTo>
                    <a:pt x="1501" y="643"/>
                    <a:pt x="1168" y="0"/>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6563354" y="3243963"/>
              <a:ext cx="33120" cy="140314"/>
            </a:xfrm>
            <a:custGeom>
              <a:avLst/>
              <a:gdLst/>
              <a:ahLst/>
              <a:cxnLst/>
              <a:rect l="l" t="t" r="r" b="b"/>
              <a:pathLst>
                <a:path w="1192" h="5050" extrusionOk="0">
                  <a:moveTo>
                    <a:pt x="596" y="1"/>
                  </a:moveTo>
                  <a:cubicBezTo>
                    <a:pt x="274" y="1"/>
                    <a:pt x="1" y="263"/>
                    <a:pt x="1" y="596"/>
                  </a:cubicBezTo>
                  <a:lnTo>
                    <a:pt x="1" y="4454"/>
                  </a:lnTo>
                  <a:cubicBezTo>
                    <a:pt x="1" y="4787"/>
                    <a:pt x="274" y="5049"/>
                    <a:pt x="596" y="5049"/>
                  </a:cubicBezTo>
                  <a:cubicBezTo>
                    <a:pt x="929" y="5049"/>
                    <a:pt x="1191" y="4787"/>
                    <a:pt x="1191" y="4454"/>
                  </a:cubicBezTo>
                  <a:lnTo>
                    <a:pt x="1191" y="596"/>
                  </a:lnTo>
                  <a:cubicBezTo>
                    <a:pt x="1191" y="263"/>
                    <a:pt x="92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6438328" y="2949232"/>
              <a:ext cx="34426" cy="490628"/>
            </a:xfrm>
            <a:custGeom>
              <a:avLst/>
              <a:gdLst/>
              <a:ahLst/>
              <a:cxnLst/>
              <a:rect l="l" t="t" r="r" b="b"/>
              <a:pathLst>
                <a:path w="1239" h="17658" extrusionOk="0">
                  <a:moveTo>
                    <a:pt x="0" y="0"/>
                  </a:moveTo>
                  <a:lnTo>
                    <a:pt x="0" y="17657"/>
                  </a:lnTo>
                  <a:lnTo>
                    <a:pt x="1238" y="17657"/>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6431048" y="2851322"/>
              <a:ext cx="667" cy="28"/>
            </a:xfrm>
            <a:custGeom>
              <a:avLst/>
              <a:gdLst/>
              <a:ahLst/>
              <a:cxnLst/>
              <a:rect l="l" t="t" r="r" b="b"/>
              <a:pathLst>
                <a:path w="24" h="1" extrusionOk="0">
                  <a:moveTo>
                    <a:pt x="24" y="0"/>
                  </a:moveTo>
                  <a:lnTo>
                    <a:pt x="24" y="0"/>
                  </a:lnTo>
                  <a:lnTo>
                    <a:pt x="0" y="0"/>
                  </a:lnTo>
                  <a:cubicBezTo>
                    <a:pt x="12" y="0"/>
                    <a:pt x="12" y="0"/>
                    <a:pt x="24" y="0"/>
                  </a:cubicBezTo>
                  <a:close/>
                </a:path>
              </a:pathLst>
            </a:custGeom>
            <a:solidFill>
              <a:srgbClr val="D4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6332333" y="2827789"/>
              <a:ext cx="104694" cy="47040"/>
            </a:xfrm>
            <a:custGeom>
              <a:avLst/>
              <a:gdLst/>
              <a:ahLst/>
              <a:cxnLst/>
              <a:rect l="l" t="t" r="r" b="b"/>
              <a:pathLst>
                <a:path w="3768" h="1693" extrusionOk="0">
                  <a:moveTo>
                    <a:pt x="281" y="1"/>
                  </a:moveTo>
                  <a:cubicBezTo>
                    <a:pt x="1" y="1"/>
                    <a:pt x="1" y="431"/>
                    <a:pt x="281" y="431"/>
                  </a:cubicBezTo>
                  <a:cubicBezTo>
                    <a:pt x="288" y="431"/>
                    <a:pt x="295" y="431"/>
                    <a:pt x="303" y="430"/>
                  </a:cubicBezTo>
                  <a:lnTo>
                    <a:pt x="791" y="430"/>
                  </a:lnTo>
                  <a:cubicBezTo>
                    <a:pt x="505" y="430"/>
                    <a:pt x="505" y="847"/>
                    <a:pt x="791" y="847"/>
                  </a:cubicBezTo>
                  <a:lnTo>
                    <a:pt x="1267" y="847"/>
                  </a:lnTo>
                  <a:cubicBezTo>
                    <a:pt x="1005" y="871"/>
                    <a:pt x="1005" y="1252"/>
                    <a:pt x="1267" y="1276"/>
                  </a:cubicBezTo>
                  <a:lnTo>
                    <a:pt x="1529" y="1276"/>
                  </a:lnTo>
                  <a:cubicBezTo>
                    <a:pt x="1279" y="1288"/>
                    <a:pt x="1279" y="1669"/>
                    <a:pt x="1529" y="1693"/>
                  </a:cubicBezTo>
                  <a:lnTo>
                    <a:pt x="2184" y="1693"/>
                  </a:lnTo>
                  <a:cubicBezTo>
                    <a:pt x="2767" y="1693"/>
                    <a:pt x="3303" y="1371"/>
                    <a:pt x="3577" y="847"/>
                  </a:cubicBezTo>
                  <a:cubicBezTo>
                    <a:pt x="3708" y="621"/>
                    <a:pt x="3767" y="359"/>
                    <a:pt x="3767" y="109"/>
                  </a:cubicBezTo>
                  <a:lnTo>
                    <a:pt x="3767" y="2"/>
                  </a:lnTo>
                  <a:lnTo>
                    <a:pt x="303" y="2"/>
                  </a:lnTo>
                  <a:cubicBezTo>
                    <a:pt x="295" y="1"/>
                    <a:pt x="288"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477364" y="2851322"/>
              <a:ext cx="667" cy="28"/>
            </a:xfrm>
            <a:custGeom>
              <a:avLst/>
              <a:gdLst/>
              <a:ahLst/>
              <a:cxnLst/>
              <a:rect l="l" t="t" r="r" b="b"/>
              <a:pathLst>
                <a:path w="24" h="1" extrusionOk="0">
                  <a:moveTo>
                    <a:pt x="0" y="0"/>
                  </a:moveTo>
                  <a:lnTo>
                    <a:pt x="0" y="0"/>
                  </a:lnTo>
                  <a:lnTo>
                    <a:pt x="24" y="0"/>
                  </a:lnTo>
                  <a:cubicBezTo>
                    <a:pt x="12" y="0"/>
                    <a:pt x="0" y="0"/>
                    <a:pt x="0" y="0"/>
                  </a:cubicBezTo>
                  <a:close/>
                </a:path>
              </a:pathLst>
            </a:custGeom>
            <a:solidFill>
              <a:srgbClr val="D4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6472057" y="2827789"/>
              <a:ext cx="104360" cy="46846"/>
            </a:xfrm>
            <a:custGeom>
              <a:avLst/>
              <a:gdLst/>
              <a:ahLst/>
              <a:cxnLst/>
              <a:rect l="l" t="t" r="r" b="b"/>
              <a:pathLst>
                <a:path w="3756" h="1686" extrusionOk="0">
                  <a:moveTo>
                    <a:pt x="3475" y="1"/>
                  </a:moveTo>
                  <a:cubicBezTo>
                    <a:pt x="3468" y="1"/>
                    <a:pt x="3461" y="1"/>
                    <a:pt x="3453" y="2"/>
                  </a:cubicBezTo>
                  <a:lnTo>
                    <a:pt x="1" y="2"/>
                  </a:lnTo>
                  <a:lnTo>
                    <a:pt x="1" y="109"/>
                  </a:lnTo>
                  <a:cubicBezTo>
                    <a:pt x="1" y="359"/>
                    <a:pt x="60" y="621"/>
                    <a:pt x="179" y="847"/>
                  </a:cubicBezTo>
                  <a:lnTo>
                    <a:pt x="191" y="847"/>
                  </a:lnTo>
                  <a:cubicBezTo>
                    <a:pt x="465" y="1359"/>
                    <a:pt x="1001" y="1681"/>
                    <a:pt x="1584" y="1681"/>
                  </a:cubicBezTo>
                  <a:lnTo>
                    <a:pt x="2227" y="1681"/>
                  </a:lnTo>
                  <a:cubicBezTo>
                    <a:pt x="2240" y="1684"/>
                    <a:pt x="2253" y="1685"/>
                    <a:pt x="2264" y="1685"/>
                  </a:cubicBezTo>
                  <a:cubicBezTo>
                    <a:pt x="2448" y="1685"/>
                    <a:pt x="2463" y="1329"/>
                    <a:pt x="2311" y="1276"/>
                  </a:cubicBezTo>
                  <a:lnTo>
                    <a:pt x="2489" y="1276"/>
                  </a:lnTo>
                  <a:cubicBezTo>
                    <a:pt x="2751" y="1252"/>
                    <a:pt x="2751" y="871"/>
                    <a:pt x="2489" y="847"/>
                  </a:cubicBezTo>
                  <a:lnTo>
                    <a:pt x="2977" y="847"/>
                  </a:lnTo>
                  <a:cubicBezTo>
                    <a:pt x="3251" y="847"/>
                    <a:pt x="3251" y="430"/>
                    <a:pt x="2977" y="430"/>
                  </a:cubicBezTo>
                  <a:lnTo>
                    <a:pt x="3453" y="430"/>
                  </a:lnTo>
                  <a:cubicBezTo>
                    <a:pt x="3461" y="431"/>
                    <a:pt x="3468" y="431"/>
                    <a:pt x="3475" y="431"/>
                  </a:cubicBezTo>
                  <a:cubicBezTo>
                    <a:pt x="3756" y="431"/>
                    <a:pt x="3756" y="1"/>
                    <a:pt x="3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6423436" y="2813592"/>
              <a:ext cx="63878" cy="86384"/>
            </a:xfrm>
            <a:custGeom>
              <a:avLst/>
              <a:gdLst/>
              <a:ahLst/>
              <a:cxnLst/>
              <a:rect l="l" t="t" r="r" b="b"/>
              <a:pathLst>
                <a:path w="2299" h="3109" extrusionOk="0">
                  <a:moveTo>
                    <a:pt x="1155" y="1"/>
                  </a:moveTo>
                  <a:cubicBezTo>
                    <a:pt x="512" y="1"/>
                    <a:pt x="0" y="513"/>
                    <a:pt x="0" y="1156"/>
                  </a:cubicBezTo>
                  <a:lnTo>
                    <a:pt x="0" y="1965"/>
                  </a:lnTo>
                  <a:cubicBezTo>
                    <a:pt x="0" y="2596"/>
                    <a:pt x="512" y="3108"/>
                    <a:pt x="1155" y="3108"/>
                  </a:cubicBezTo>
                  <a:cubicBezTo>
                    <a:pt x="1786" y="3108"/>
                    <a:pt x="2298" y="2596"/>
                    <a:pt x="2298" y="1965"/>
                  </a:cubicBezTo>
                  <a:lnTo>
                    <a:pt x="2298" y="1156"/>
                  </a:lnTo>
                  <a:cubicBezTo>
                    <a:pt x="2298" y="513"/>
                    <a:pt x="1786" y="1"/>
                    <a:pt x="1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6435994" y="2786475"/>
              <a:ext cx="38399" cy="38399"/>
            </a:xfrm>
            <a:custGeom>
              <a:avLst/>
              <a:gdLst/>
              <a:ahLst/>
              <a:cxnLst/>
              <a:rect l="l" t="t" r="r" b="b"/>
              <a:pathLst>
                <a:path w="1382" h="1382" extrusionOk="0">
                  <a:moveTo>
                    <a:pt x="691" y="1"/>
                  </a:moveTo>
                  <a:cubicBezTo>
                    <a:pt x="310" y="1"/>
                    <a:pt x="1" y="310"/>
                    <a:pt x="1" y="691"/>
                  </a:cubicBezTo>
                  <a:cubicBezTo>
                    <a:pt x="1" y="1072"/>
                    <a:pt x="310" y="1382"/>
                    <a:pt x="691" y="1382"/>
                  </a:cubicBezTo>
                  <a:cubicBezTo>
                    <a:pt x="1072" y="1382"/>
                    <a:pt x="1382" y="1072"/>
                    <a:pt x="1382" y="691"/>
                  </a:cubicBezTo>
                  <a:cubicBezTo>
                    <a:pt x="1382" y="310"/>
                    <a:pt x="1072" y="1"/>
                    <a:pt x="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6406877" y="2896443"/>
              <a:ext cx="84077" cy="71991"/>
            </a:xfrm>
            <a:custGeom>
              <a:avLst/>
              <a:gdLst/>
              <a:ahLst/>
              <a:cxnLst/>
              <a:rect l="l" t="t" r="r" b="b"/>
              <a:pathLst>
                <a:path w="3026" h="2591" extrusionOk="0">
                  <a:moveTo>
                    <a:pt x="1739" y="567"/>
                  </a:moveTo>
                  <a:cubicBezTo>
                    <a:pt x="2132" y="567"/>
                    <a:pt x="2466" y="888"/>
                    <a:pt x="2466" y="1293"/>
                  </a:cubicBezTo>
                  <a:cubicBezTo>
                    <a:pt x="2466" y="1737"/>
                    <a:pt x="2104" y="2033"/>
                    <a:pt x="1727" y="2033"/>
                  </a:cubicBezTo>
                  <a:cubicBezTo>
                    <a:pt x="1548" y="2033"/>
                    <a:pt x="1365" y="1967"/>
                    <a:pt x="1215" y="1817"/>
                  </a:cubicBezTo>
                  <a:cubicBezTo>
                    <a:pt x="763" y="1365"/>
                    <a:pt x="1084" y="567"/>
                    <a:pt x="1739" y="567"/>
                  </a:cubicBezTo>
                  <a:close/>
                  <a:moveTo>
                    <a:pt x="1731" y="1"/>
                  </a:moveTo>
                  <a:cubicBezTo>
                    <a:pt x="1412" y="1"/>
                    <a:pt x="1086" y="121"/>
                    <a:pt x="823" y="388"/>
                  </a:cubicBezTo>
                  <a:cubicBezTo>
                    <a:pt x="1" y="1198"/>
                    <a:pt x="584" y="2591"/>
                    <a:pt x="1739" y="2591"/>
                  </a:cubicBezTo>
                  <a:cubicBezTo>
                    <a:pt x="2454" y="2591"/>
                    <a:pt x="3025" y="2008"/>
                    <a:pt x="3025" y="1293"/>
                  </a:cubicBezTo>
                  <a:cubicBezTo>
                    <a:pt x="3025" y="514"/>
                    <a:pt x="2392" y="1"/>
                    <a:pt x="1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5555420" y="3927749"/>
              <a:ext cx="13587" cy="1056302"/>
            </a:xfrm>
            <a:custGeom>
              <a:avLst/>
              <a:gdLst/>
              <a:ahLst/>
              <a:cxnLst/>
              <a:rect l="l" t="t" r="r" b="b"/>
              <a:pathLst>
                <a:path w="489" h="38017" extrusionOk="0">
                  <a:moveTo>
                    <a:pt x="0" y="0"/>
                  </a:moveTo>
                  <a:lnTo>
                    <a:pt x="0" y="38017"/>
                  </a:lnTo>
                  <a:lnTo>
                    <a:pt x="488" y="38017"/>
                  </a:lnTo>
                  <a:lnTo>
                    <a:pt x="4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6020518" y="3929722"/>
              <a:ext cx="13587" cy="1056330"/>
            </a:xfrm>
            <a:custGeom>
              <a:avLst/>
              <a:gdLst/>
              <a:ahLst/>
              <a:cxnLst/>
              <a:rect l="l" t="t" r="r" b="b"/>
              <a:pathLst>
                <a:path w="489" h="38018" extrusionOk="0">
                  <a:moveTo>
                    <a:pt x="0" y="0"/>
                  </a:moveTo>
                  <a:lnTo>
                    <a:pt x="0" y="38017"/>
                  </a:lnTo>
                  <a:lnTo>
                    <a:pt x="489" y="38017"/>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6835606" y="3929722"/>
              <a:ext cx="13587" cy="1056330"/>
            </a:xfrm>
            <a:custGeom>
              <a:avLst/>
              <a:gdLst/>
              <a:ahLst/>
              <a:cxnLst/>
              <a:rect l="l" t="t" r="r" b="b"/>
              <a:pathLst>
                <a:path w="489" h="38018" extrusionOk="0">
                  <a:moveTo>
                    <a:pt x="0" y="0"/>
                  </a:moveTo>
                  <a:lnTo>
                    <a:pt x="0" y="38017"/>
                  </a:lnTo>
                  <a:lnTo>
                    <a:pt x="489" y="38017"/>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7254388" y="3929722"/>
              <a:ext cx="13587" cy="1056330"/>
            </a:xfrm>
            <a:custGeom>
              <a:avLst/>
              <a:gdLst/>
              <a:ahLst/>
              <a:cxnLst/>
              <a:rect l="l" t="t" r="r" b="b"/>
              <a:pathLst>
                <a:path w="489" h="38018" extrusionOk="0">
                  <a:moveTo>
                    <a:pt x="1" y="0"/>
                  </a:moveTo>
                  <a:lnTo>
                    <a:pt x="1" y="38017"/>
                  </a:lnTo>
                  <a:lnTo>
                    <a:pt x="489" y="38017"/>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7673199" y="3929722"/>
              <a:ext cx="13920" cy="1056330"/>
            </a:xfrm>
            <a:custGeom>
              <a:avLst/>
              <a:gdLst/>
              <a:ahLst/>
              <a:cxnLst/>
              <a:rect l="l" t="t" r="r" b="b"/>
              <a:pathLst>
                <a:path w="501" h="38018" extrusionOk="0">
                  <a:moveTo>
                    <a:pt x="0" y="0"/>
                  </a:moveTo>
                  <a:lnTo>
                    <a:pt x="0" y="38017"/>
                  </a:lnTo>
                  <a:lnTo>
                    <a:pt x="500" y="38017"/>
                  </a:lnTo>
                  <a:lnTo>
                    <a:pt x="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9"/>
          <p:cNvSpPr txBox="1">
            <a:spLocks noGrp="1"/>
          </p:cNvSpPr>
          <p:nvPr>
            <p:ph type="title"/>
          </p:nvPr>
        </p:nvSpPr>
        <p:spPr>
          <a:xfrm>
            <a:off x="758840" y="457659"/>
            <a:ext cx="76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Cleaning dataset Using MS Excel</a:t>
            </a:r>
            <a:endParaRPr/>
          </a:p>
        </p:txBody>
      </p:sp>
      <p:sp>
        <p:nvSpPr>
          <p:cNvPr id="546" name="Google Shape;546;p29"/>
          <p:cNvSpPr txBox="1"/>
          <p:nvPr/>
        </p:nvSpPr>
        <p:spPr>
          <a:xfrm>
            <a:off x="758850" y="1195075"/>
            <a:ext cx="78852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Bitter"/>
              <a:buChar char="●"/>
            </a:pPr>
            <a:r>
              <a:rPr lang="en" b="1">
                <a:latin typeface="Bitter"/>
                <a:ea typeface="Bitter"/>
                <a:cs typeface="Bitter"/>
                <a:sym typeface="Bitter"/>
              </a:rPr>
              <a:t>Delete unused columns</a:t>
            </a:r>
            <a:r>
              <a:rPr lang="en">
                <a:latin typeface="Bitter"/>
                <a:ea typeface="Bitter"/>
                <a:cs typeface="Bitter"/>
                <a:sym typeface="Bitter"/>
              </a:rPr>
              <a:t>: year, latitude, longitude, town dummy, block, street name, address, storey range, non-adjusted resale price and price psm, lease start, lease rem</a:t>
            </a:r>
            <a:endParaRPr>
              <a:latin typeface="Bitter"/>
              <a:ea typeface="Bitter"/>
              <a:cs typeface="Bitter"/>
              <a:sym typeface="Bitter"/>
            </a:endParaRPr>
          </a:p>
          <a:p>
            <a:pPr marL="457200" lvl="0" indent="-317500" algn="l" rtl="0">
              <a:spcBef>
                <a:spcPts val="0"/>
              </a:spcBef>
              <a:spcAft>
                <a:spcPts val="0"/>
              </a:spcAft>
              <a:buSzPts val="1400"/>
              <a:buFont typeface="Bitter"/>
              <a:buChar char="●"/>
            </a:pPr>
            <a:r>
              <a:rPr lang="en" b="1">
                <a:latin typeface="Bitter"/>
                <a:ea typeface="Bitter"/>
                <a:cs typeface="Bitter"/>
                <a:sym typeface="Bitter"/>
              </a:rPr>
              <a:t>Delete rows from 1990-2010</a:t>
            </a:r>
            <a:r>
              <a:rPr lang="en">
                <a:latin typeface="Bitter"/>
                <a:ea typeface="Bitter"/>
                <a:cs typeface="Bitter"/>
                <a:sym typeface="Bitter"/>
              </a:rPr>
              <a:t>: To focus on the latest 10 years, shorten the focus on these times</a:t>
            </a:r>
            <a:endParaRPr>
              <a:latin typeface="Bitter"/>
              <a:ea typeface="Bitter"/>
              <a:cs typeface="Bitter"/>
              <a:sym typeface="Bitter"/>
            </a:endParaRPr>
          </a:p>
          <a:p>
            <a:pPr marL="457200" lvl="0" indent="-317500" algn="l" rtl="0">
              <a:spcBef>
                <a:spcPts val="0"/>
              </a:spcBef>
              <a:spcAft>
                <a:spcPts val="0"/>
              </a:spcAft>
              <a:buSzPts val="1400"/>
              <a:buFont typeface="Bitter"/>
              <a:buChar char="●"/>
            </a:pPr>
            <a:r>
              <a:rPr lang="en" b="1">
                <a:latin typeface="Bitter"/>
                <a:ea typeface="Bitter"/>
                <a:cs typeface="Bitter"/>
                <a:sym typeface="Bitter"/>
              </a:rPr>
              <a:t>Rename data fields</a:t>
            </a:r>
            <a:r>
              <a:rPr lang="en">
                <a:latin typeface="Bitter"/>
                <a:ea typeface="Bitter"/>
                <a:cs typeface="Bitter"/>
                <a:sym typeface="Bitter"/>
              </a:rPr>
              <a:t>: Replace underscores with spaces in Excel, rename months as years, rename price cpi_lease_adj implied as resale price, rename  price_psm_cpi_lease_adj implied as price psm</a:t>
            </a:r>
            <a:endParaRPr>
              <a:latin typeface="Bitter"/>
              <a:ea typeface="Bitter"/>
              <a:cs typeface="Bitter"/>
              <a:sym typeface="Bitter"/>
            </a:endParaRPr>
          </a:p>
          <a:p>
            <a:pPr marL="457200" lvl="0" indent="-317500" algn="l" rtl="0">
              <a:spcBef>
                <a:spcPts val="0"/>
              </a:spcBef>
              <a:spcAft>
                <a:spcPts val="0"/>
              </a:spcAft>
              <a:buSzPts val="1400"/>
              <a:buFont typeface="Bitter"/>
              <a:buChar char="●"/>
            </a:pPr>
            <a:r>
              <a:rPr lang="en" b="1">
                <a:latin typeface="Bitter"/>
                <a:ea typeface="Bitter"/>
                <a:cs typeface="Bitter"/>
                <a:sym typeface="Bitter"/>
              </a:rPr>
              <a:t>Formulated a new column</a:t>
            </a:r>
            <a:r>
              <a:rPr lang="en">
                <a:latin typeface="Bitter"/>
                <a:ea typeface="Bitter"/>
                <a:cs typeface="Bitter"/>
                <a:sym typeface="Bitter"/>
              </a:rPr>
              <a:t>: Adjusted Year GNI (Unadjusted Year GNI x 100/Core CPI)</a:t>
            </a:r>
            <a:endParaRPr>
              <a:latin typeface="Bitter"/>
              <a:ea typeface="Bitter"/>
              <a:cs typeface="Bitter"/>
              <a:sym typeface="Bitter"/>
            </a:endParaRPr>
          </a:p>
        </p:txBody>
      </p:sp>
      <p:grpSp>
        <p:nvGrpSpPr>
          <p:cNvPr id="547" name="Google Shape;547;p29"/>
          <p:cNvGrpSpPr/>
          <p:nvPr/>
        </p:nvGrpSpPr>
        <p:grpSpPr>
          <a:xfrm>
            <a:off x="-4355097" y="2373267"/>
            <a:ext cx="8749115" cy="2770245"/>
            <a:chOff x="2428445" y="3023741"/>
            <a:chExt cx="6715624" cy="2126378"/>
          </a:xfrm>
        </p:grpSpPr>
        <p:sp>
          <p:nvSpPr>
            <p:cNvPr id="548" name="Google Shape;548;p29"/>
            <p:cNvSpPr/>
            <p:nvPr/>
          </p:nvSpPr>
          <p:spPr>
            <a:xfrm>
              <a:off x="8152675" y="4587075"/>
              <a:ext cx="243600" cy="2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8314725" y="4795550"/>
              <a:ext cx="142800" cy="142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29"/>
            <p:cNvGrpSpPr/>
            <p:nvPr/>
          </p:nvGrpSpPr>
          <p:grpSpPr>
            <a:xfrm>
              <a:off x="2428445" y="3023741"/>
              <a:ext cx="6715624" cy="2126378"/>
              <a:chOff x="2428445" y="3016977"/>
              <a:chExt cx="6715624" cy="2126378"/>
            </a:xfrm>
          </p:grpSpPr>
          <p:sp>
            <p:nvSpPr>
              <p:cNvPr id="551" name="Google Shape;551;p29"/>
              <p:cNvSpPr/>
              <p:nvPr/>
            </p:nvSpPr>
            <p:spPr>
              <a:xfrm>
                <a:off x="4091604" y="3016977"/>
                <a:ext cx="2680923" cy="2126378"/>
              </a:xfrm>
              <a:custGeom>
                <a:avLst/>
                <a:gdLst/>
                <a:ahLst/>
                <a:cxnLst/>
                <a:rect l="l" t="t" r="r" b="b"/>
                <a:pathLst>
                  <a:path w="69998" h="55519" extrusionOk="0">
                    <a:moveTo>
                      <a:pt x="23253" y="0"/>
                    </a:moveTo>
                    <a:lnTo>
                      <a:pt x="23253" y="5239"/>
                    </a:lnTo>
                    <a:lnTo>
                      <a:pt x="20408" y="4084"/>
                    </a:lnTo>
                    <a:lnTo>
                      <a:pt x="20408" y="1762"/>
                    </a:lnTo>
                    <a:lnTo>
                      <a:pt x="20134" y="1762"/>
                    </a:lnTo>
                    <a:lnTo>
                      <a:pt x="20134" y="3977"/>
                    </a:lnTo>
                    <a:lnTo>
                      <a:pt x="17407" y="2893"/>
                    </a:lnTo>
                    <a:lnTo>
                      <a:pt x="12859" y="6168"/>
                    </a:lnTo>
                    <a:lnTo>
                      <a:pt x="12859" y="35707"/>
                    </a:lnTo>
                    <a:lnTo>
                      <a:pt x="10764" y="35707"/>
                    </a:lnTo>
                    <a:lnTo>
                      <a:pt x="10764" y="13823"/>
                    </a:lnTo>
                    <a:lnTo>
                      <a:pt x="9668" y="13823"/>
                    </a:lnTo>
                    <a:lnTo>
                      <a:pt x="9668" y="9870"/>
                    </a:lnTo>
                    <a:lnTo>
                      <a:pt x="8573" y="9870"/>
                    </a:lnTo>
                    <a:lnTo>
                      <a:pt x="8573" y="8358"/>
                    </a:lnTo>
                    <a:lnTo>
                      <a:pt x="7799" y="8358"/>
                    </a:lnTo>
                    <a:lnTo>
                      <a:pt x="7799" y="6465"/>
                    </a:lnTo>
                    <a:lnTo>
                      <a:pt x="7525" y="6465"/>
                    </a:lnTo>
                    <a:lnTo>
                      <a:pt x="7525" y="8358"/>
                    </a:lnTo>
                    <a:lnTo>
                      <a:pt x="5882" y="8358"/>
                    </a:lnTo>
                    <a:lnTo>
                      <a:pt x="5882" y="7608"/>
                    </a:lnTo>
                    <a:lnTo>
                      <a:pt x="3953" y="5334"/>
                    </a:lnTo>
                    <a:lnTo>
                      <a:pt x="1763" y="5334"/>
                    </a:lnTo>
                    <a:lnTo>
                      <a:pt x="1763" y="9870"/>
                    </a:lnTo>
                    <a:lnTo>
                      <a:pt x="1346" y="9870"/>
                    </a:lnTo>
                    <a:lnTo>
                      <a:pt x="1346" y="13823"/>
                    </a:lnTo>
                    <a:lnTo>
                      <a:pt x="1" y="13823"/>
                    </a:lnTo>
                    <a:lnTo>
                      <a:pt x="1" y="55400"/>
                    </a:lnTo>
                    <a:lnTo>
                      <a:pt x="29790" y="55400"/>
                    </a:lnTo>
                    <a:lnTo>
                      <a:pt x="29790" y="55519"/>
                    </a:lnTo>
                    <a:lnTo>
                      <a:pt x="37053" y="55519"/>
                    </a:lnTo>
                    <a:lnTo>
                      <a:pt x="37053" y="55400"/>
                    </a:lnTo>
                    <a:lnTo>
                      <a:pt x="69997" y="55400"/>
                    </a:lnTo>
                    <a:lnTo>
                      <a:pt x="69997" y="46030"/>
                    </a:lnTo>
                    <a:lnTo>
                      <a:pt x="55007" y="46030"/>
                    </a:lnTo>
                    <a:cubicBezTo>
                      <a:pt x="55424" y="44791"/>
                      <a:pt x="54495" y="43517"/>
                      <a:pt x="53198" y="43517"/>
                    </a:cubicBezTo>
                    <a:cubicBezTo>
                      <a:pt x="53126" y="43517"/>
                      <a:pt x="53055" y="43517"/>
                      <a:pt x="52995" y="43529"/>
                    </a:cubicBezTo>
                    <a:cubicBezTo>
                      <a:pt x="52768" y="42823"/>
                      <a:pt x="52147" y="42457"/>
                      <a:pt x="51522" y="42457"/>
                    </a:cubicBezTo>
                    <a:cubicBezTo>
                      <a:pt x="50968" y="42457"/>
                      <a:pt x="50411" y="42745"/>
                      <a:pt x="50126" y="43339"/>
                    </a:cubicBezTo>
                    <a:cubicBezTo>
                      <a:pt x="49967" y="43236"/>
                      <a:pt x="49805" y="43191"/>
                      <a:pt x="49651" y="43191"/>
                    </a:cubicBezTo>
                    <a:cubicBezTo>
                      <a:pt x="48987" y="43191"/>
                      <a:pt x="48475" y="44028"/>
                      <a:pt x="49007" y="44637"/>
                    </a:cubicBezTo>
                    <a:cubicBezTo>
                      <a:pt x="48780" y="44744"/>
                      <a:pt x="48590" y="44910"/>
                      <a:pt x="48447" y="45125"/>
                    </a:cubicBezTo>
                    <a:cubicBezTo>
                      <a:pt x="48447" y="45053"/>
                      <a:pt x="48459" y="44994"/>
                      <a:pt x="48459" y="44922"/>
                    </a:cubicBezTo>
                    <a:cubicBezTo>
                      <a:pt x="48459" y="43625"/>
                      <a:pt x="47697" y="42458"/>
                      <a:pt x="46518" y="41934"/>
                    </a:cubicBezTo>
                    <a:cubicBezTo>
                      <a:pt x="46149" y="40041"/>
                      <a:pt x="44482" y="38672"/>
                      <a:pt x="42565" y="38672"/>
                    </a:cubicBezTo>
                    <a:cubicBezTo>
                      <a:pt x="40637" y="38672"/>
                      <a:pt x="38970" y="40029"/>
                      <a:pt x="38601" y="41922"/>
                    </a:cubicBezTo>
                    <a:cubicBezTo>
                      <a:pt x="37946" y="42208"/>
                      <a:pt x="37398" y="42708"/>
                      <a:pt x="37053" y="43327"/>
                    </a:cubicBezTo>
                    <a:lnTo>
                      <a:pt x="37053" y="39053"/>
                    </a:lnTo>
                    <a:lnTo>
                      <a:pt x="29790" y="39053"/>
                    </a:lnTo>
                    <a:lnTo>
                      <a:pt x="29790" y="24765"/>
                    </a:lnTo>
                    <a:lnTo>
                      <a:pt x="25575" y="24765"/>
                    </a:lnTo>
                    <a:lnTo>
                      <a:pt x="25575" y="6168"/>
                    </a:lnTo>
                    <a:lnTo>
                      <a:pt x="23539" y="5346"/>
                    </a:lnTo>
                    <a:lnTo>
                      <a:pt x="23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7250479" y="3943059"/>
                <a:ext cx="1503505" cy="1192968"/>
              </a:xfrm>
              <a:custGeom>
                <a:avLst/>
                <a:gdLst/>
                <a:ahLst/>
                <a:cxnLst/>
                <a:rect l="l" t="t" r="r" b="b"/>
                <a:pathLst>
                  <a:path w="39256" h="31148" extrusionOk="0">
                    <a:moveTo>
                      <a:pt x="18360" y="1"/>
                    </a:moveTo>
                    <a:lnTo>
                      <a:pt x="18360" y="560"/>
                    </a:lnTo>
                    <a:lnTo>
                      <a:pt x="18360" y="2799"/>
                    </a:lnTo>
                    <a:lnTo>
                      <a:pt x="5799" y="5442"/>
                    </a:lnTo>
                    <a:lnTo>
                      <a:pt x="5799" y="4930"/>
                    </a:lnTo>
                    <a:lnTo>
                      <a:pt x="5013" y="4930"/>
                    </a:lnTo>
                    <a:lnTo>
                      <a:pt x="5013" y="4037"/>
                    </a:lnTo>
                    <a:lnTo>
                      <a:pt x="4239" y="4037"/>
                    </a:lnTo>
                    <a:lnTo>
                      <a:pt x="4239" y="4930"/>
                    </a:lnTo>
                    <a:lnTo>
                      <a:pt x="4239" y="5013"/>
                    </a:lnTo>
                    <a:lnTo>
                      <a:pt x="4239" y="5763"/>
                    </a:lnTo>
                    <a:lnTo>
                      <a:pt x="4239" y="6097"/>
                    </a:lnTo>
                    <a:lnTo>
                      <a:pt x="2894" y="6097"/>
                    </a:lnTo>
                    <a:lnTo>
                      <a:pt x="3644" y="7156"/>
                    </a:lnTo>
                    <a:lnTo>
                      <a:pt x="4239" y="7156"/>
                    </a:lnTo>
                    <a:lnTo>
                      <a:pt x="4239" y="21003"/>
                    </a:lnTo>
                    <a:lnTo>
                      <a:pt x="3275" y="21003"/>
                    </a:lnTo>
                    <a:lnTo>
                      <a:pt x="3275" y="21337"/>
                    </a:lnTo>
                    <a:lnTo>
                      <a:pt x="3691" y="21337"/>
                    </a:lnTo>
                    <a:lnTo>
                      <a:pt x="3691" y="23003"/>
                    </a:lnTo>
                    <a:lnTo>
                      <a:pt x="0" y="24242"/>
                    </a:lnTo>
                    <a:lnTo>
                      <a:pt x="0" y="31147"/>
                    </a:lnTo>
                    <a:lnTo>
                      <a:pt x="39255" y="31147"/>
                    </a:lnTo>
                    <a:lnTo>
                      <a:pt x="39255" y="24242"/>
                    </a:lnTo>
                    <a:lnTo>
                      <a:pt x="35469" y="22980"/>
                    </a:lnTo>
                    <a:lnTo>
                      <a:pt x="35469" y="21337"/>
                    </a:lnTo>
                    <a:lnTo>
                      <a:pt x="35802" y="21337"/>
                    </a:lnTo>
                    <a:lnTo>
                      <a:pt x="35802" y="21003"/>
                    </a:lnTo>
                    <a:lnTo>
                      <a:pt x="34969" y="21003"/>
                    </a:lnTo>
                    <a:lnTo>
                      <a:pt x="34969" y="7156"/>
                    </a:lnTo>
                    <a:lnTo>
                      <a:pt x="35517" y="7156"/>
                    </a:lnTo>
                    <a:lnTo>
                      <a:pt x="36267" y="6097"/>
                    </a:lnTo>
                    <a:lnTo>
                      <a:pt x="34969" y="6097"/>
                    </a:lnTo>
                    <a:lnTo>
                      <a:pt x="34969" y="5763"/>
                    </a:lnTo>
                    <a:lnTo>
                      <a:pt x="34969" y="5013"/>
                    </a:lnTo>
                    <a:lnTo>
                      <a:pt x="34969" y="4930"/>
                    </a:lnTo>
                    <a:lnTo>
                      <a:pt x="34969" y="4037"/>
                    </a:lnTo>
                    <a:lnTo>
                      <a:pt x="34183" y="4037"/>
                    </a:lnTo>
                    <a:lnTo>
                      <a:pt x="34183" y="4930"/>
                    </a:lnTo>
                    <a:lnTo>
                      <a:pt x="33409" y="4930"/>
                    </a:lnTo>
                    <a:lnTo>
                      <a:pt x="33409" y="5442"/>
                    </a:lnTo>
                    <a:lnTo>
                      <a:pt x="20801" y="2787"/>
                    </a:lnTo>
                    <a:lnTo>
                      <a:pt x="20801" y="560"/>
                    </a:lnTo>
                    <a:lnTo>
                      <a:pt x="20801" y="1"/>
                    </a:lnTo>
                    <a:lnTo>
                      <a:pt x="20384" y="1"/>
                    </a:lnTo>
                    <a:lnTo>
                      <a:pt x="20384" y="560"/>
                    </a:lnTo>
                    <a:lnTo>
                      <a:pt x="19789" y="560"/>
                    </a:lnTo>
                    <a:lnTo>
                      <a:pt x="19789" y="1"/>
                    </a:lnTo>
                    <a:lnTo>
                      <a:pt x="19372" y="1"/>
                    </a:lnTo>
                    <a:lnTo>
                      <a:pt x="19372" y="560"/>
                    </a:lnTo>
                    <a:lnTo>
                      <a:pt x="18777" y="560"/>
                    </a:lnTo>
                    <a:lnTo>
                      <a:pt x="187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844734" y="4598337"/>
                <a:ext cx="397669" cy="453051"/>
              </a:xfrm>
              <a:custGeom>
                <a:avLst/>
                <a:gdLst/>
                <a:ahLst/>
                <a:cxnLst/>
                <a:rect l="l" t="t" r="r" b="b"/>
                <a:pathLst>
                  <a:path w="10383" h="11829" extrusionOk="0">
                    <a:moveTo>
                      <a:pt x="6132" y="5608"/>
                    </a:moveTo>
                    <a:cubicBezTo>
                      <a:pt x="6156" y="5798"/>
                      <a:pt x="6216" y="5977"/>
                      <a:pt x="6299" y="6155"/>
                    </a:cubicBezTo>
                    <a:lnTo>
                      <a:pt x="4811" y="7096"/>
                    </a:lnTo>
                    <a:lnTo>
                      <a:pt x="4811" y="6024"/>
                    </a:lnTo>
                    <a:cubicBezTo>
                      <a:pt x="5275" y="5989"/>
                      <a:pt x="5728" y="5846"/>
                      <a:pt x="6132" y="5608"/>
                    </a:cubicBezTo>
                    <a:close/>
                    <a:moveTo>
                      <a:pt x="4584" y="0"/>
                    </a:moveTo>
                    <a:cubicBezTo>
                      <a:pt x="3944" y="0"/>
                      <a:pt x="3287" y="209"/>
                      <a:pt x="2703" y="679"/>
                    </a:cubicBezTo>
                    <a:cubicBezTo>
                      <a:pt x="584" y="2393"/>
                      <a:pt x="1656" y="5822"/>
                      <a:pt x="4382" y="6013"/>
                    </a:cubicBezTo>
                    <a:lnTo>
                      <a:pt x="4382" y="8358"/>
                    </a:lnTo>
                    <a:lnTo>
                      <a:pt x="3132" y="7584"/>
                    </a:lnTo>
                    <a:cubicBezTo>
                      <a:pt x="3453" y="6846"/>
                      <a:pt x="3144" y="5989"/>
                      <a:pt x="2429" y="5608"/>
                    </a:cubicBezTo>
                    <a:cubicBezTo>
                      <a:pt x="2206" y="5493"/>
                      <a:pt x="1967" y="5438"/>
                      <a:pt x="1731" y="5438"/>
                    </a:cubicBezTo>
                    <a:cubicBezTo>
                      <a:pt x="1210" y="5438"/>
                      <a:pt x="704" y="5704"/>
                      <a:pt x="417" y="6179"/>
                    </a:cubicBezTo>
                    <a:cubicBezTo>
                      <a:pt x="1" y="6858"/>
                      <a:pt x="179" y="7763"/>
                      <a:pt x="834" y="8227"/>
                    </a:cubicBezTo>
                    <a:cubicBezTo>
                      <a:pt x="1102" y="8417"/>
                      <a:pt x="1413" y="8510"/>
                      <a:pt x="1721" y="8510"/>
                    </a:cubicBezTo>
                    <a:cubicBezTo>
                      <a:pt x="2165" y="8510"/>
                      <a:pt x="2604" y="8319"/>
                      <a:pt x="2906" y="7953"/>
                    </a:cubicBezTo>
                    <a:lnTo>
                      <a:pt x="4382" y="8870"/>
                    </a:lnTo>
                    <a:lnTo>
                      <a:pt x="4382" y="11632"/>
                    </a:lnTo>
                    <a:cubicBezTo>
                      <a:pt x="4394" y="11763"/>
                      <a:pt x="4495" y="11829"/>
                      <a:pt x="4596" y="11829"/>
                    </a:cubicBezTo>
                    <a:cubicBezTo>
                      <a:pt x="4698" y="11829"/>
                      <a:pt x="4799" y="11763"/>
                      <a:pt x="4811" y="11632"/>
                    </a:cubicBezTo>
                    <a:lnTo>
                      <a:pt x="4811" y="7620"/>
                    </a:lnTo>
                    <a:lnTo>
                      <a:pt x="6537" y="6524"/>
                    </a:lnTo>
                    <a:cubicBezTo>
                      <a:pt x="6924" y="7011"/>
                      <a:pt x="7477" y="7245"/>
                      <a:pt x="8027" y="7245"/>
                    </a:cubicBezTo>
                    <a:cubicBezTo>
                      <a:pt x="8730" y="7245"/>
                      <a:pt x="9429" y="6864"/>
                      <a:pt x="9776" y="6143"/>
                    </a:cubicBezTo>
                    <a:cubicBezTo>
                      <a:pt x="10383" y="4870"/>
                      <a:pt x="9454" y="3393"/>
                      <a:pt x="8037" y="3393"/>
                    </a:cubicBezTo>
                    <a:lnTo>
                      <a:pt x="8037" y="3381"/>
                    </a:lnTo>
                    <a:cubicBezTo>
                      <a:pt x="7883" y="3381"/>
                      <a:pt x="7728" y="3393"/>
                      <a:pt x="7573" y="3441"/>
                    </a:cubicBezTo>
                    <a:cubicBezTo>
                      <a:pt x="7850" y="1469"/>
                      <a:pt x="6280" y="0"/>
                      <a:pt x="4584" y="0"/>
                    </a:cubicBezTo>
                    <a:close/>
                  </a:path>
                </a:pathLst>
              </a:custGeom>
              <a:solidFill>
                <a:srgbClr val="A575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72972" y="4485205"/>
                <a:ext cx="5503174" cy="566534"/>
              </a:xfrm>
              <a:custGeom>
                <a:avLst/>
                <a:gdLst/>
                <a:ahLst/>
                <a:cxnLst/>
                <a:rect l="l" t="t" r="r" b="b"/>
                <a:pathLst>
                  <a:path w="143686" h="14792" extrusionOk="0">
                    <a:moveTo>
                      <a:pt x="7656" y="7002"/>
                    </a:moveTo>
                    <a:cubicBezTo>
                      <a:pt x="7692" y="7240"/>
                      <a:pt x="7763" y="7466"/>
                      <a:pt x="7871" y="7681"/>
                    </a:cubicBezTo>
                    <a:lnTo>
                      <a:pt x="6025" y="8871"/>
                    </a:lnTo>
                    <a:lnTo>
                      <a:pt x="6025" y="7514"/>
                    </a:lnTo>
                    <a:cubicBezTo>
                      <a:pt x="6597" y="7478"/>
                      <a:pt x="7156" y="7300"/>
                      <a:pt x="7656" y="7002"/>
                    </a:cubicBezTo>
                    <a:close/>
                    <a:moveTo>
                      <a:pt x="45554" y="8562"/>
                    </a:moveTo>
                    <a:cubicBezTo>
                      <a:pt x="45590" y="8752"/>
                      <a:pt x="45649" y="8931"/>
                      <a:pt x="45732" y="9109"/>
                    </a:cubicBezTo>
                    <a:lnTo>
                      <a:pt x="44244" y="10050"/>
                    </a:lnTo>
                    <a:lnTo>
                      <a:pt x="44244" y="8978"/>
                    </a:lnTo>
                    <a:cubicBezTo>
                      <a:pt x="44708" y="8943"/>
                      <a:pt x="45161" y="8800"/>
                      <a:pt x="45554" y="8562"/>
                    </a:cubicBezTo>
                    <a:close/>
                    <a:moveTo>
                      <a:pt x="35886" y="9788"/>
                    </a:moveTo>
                    <a:cubicBezTo>
                      <a:pt x="36172" y="10098"/>
                      <a:pt x="36565" y="10300"/>
                      <a:pt x="36993" y="10360"/>
                    </a:cubicBezTo>
                    <a:lnTo>
                      <a:pt x="36993" y="11288"/>
                    </a:lnTo>
                    <a:lnTo>
                      <a:pt x="35433" y="9955"/>
                    </a:lnTo>
                    <a:cubicBezTo>
                      <a:pt x="35588" y="9907"/>
                      <a:pt x="35731" y="9859"/>
                      <a:pt x="35886" y="9788"/>
                    </a:cubicBezTo>
                    <a:close/>
                    <a:moveTo>
                      <a:pt x="135779" y="9788"/>
                    </a:moveTo>
                    <a:cubicBezTo>
                      <a:pt x="136077" y="10098"/>
                      <a:pt x="136458" y="10300"/>
                      <a:pt x="136887" y="10360"/>
                    </a:cubicBezTo>
                    <a:lnTo>
                      <a:pt x="136887" y="11288"/>
                    </a:lnTo>
                    <a:lnTo>
                      <a:pt x="135327" y="9955"/>
                    </a:lnTo>
                    <a:cubicBezTo>
                      <a:pt x="135482" y="9907"/>
                      <a:pt x="135636" y="9859"/>
                      <a:pt x="135779" y="9788"/>
                    </a:cubicBezTo>
                    <a:close/>
                    <a:moveTo>
                      <a:pt x="38660" y="9788"/>
                    </a:moveTo>
                    <a:cubicBezTo>
                      <a:pt x="38815" y="9848"/>
                      <a:pt x="38970" y="9907"/>
                      <a:pt x="39136" y="9955"/>
                    </a:cubicBezTo>
                    <a:lnTo>
                      <a:pt x="37541" y="11312"/>
                    </a:lnTo>
                    <a:lnTo>
                      <a:pt x="37541" y="10360"/>
                    </a:lnTo>
                    <a:cubicBezTo>
                      <a:pt x="37970" y="10300"/>
                      <a:pt x="38362" y="10098"/>
                      <a:pt x="38660" y="9788"/>
                    </a:cubicBezTo>
                    <a:close/>
                    <a:moveTo>
                      <a:pt x="42800" y="8727"/>
                    </a:moveTo>
                    <a:cubicBezTo>
                      <a:pt x="43103" y="8858"/>
                      <a:pt x="43439" y="8942"/>
                      <a:pt x="43804" y="8967"/>
                    </a:cubicBezTo>
                    <a:lnTo>
                      <a:pt x="43804" y="11312"/>
                    </a:lnTo>
                    <a:lnTo>
                      <a:pt x="42565" y="10538"/>
                    </a:lnTo>
                    <a:cubicBezTo>
                      <a:pt x="42649" y="10348"/>
                      <a:pt x="42684" y="10145"/>
                      <a:pt x="42684" y="9931"/>
                    </a:cubicBezTo>
                    <a:cubicBezTo>
                      <a:pt x="42684" y="9609"/>
                      <a:pt x="42600" y="9332"/>
                      <a:pt x="42459" y="9107"/>
                    </a:cubicBezTo>
                    <a:lnTo>
                      <a:pt x="42459" y="9107"/>
                    </a:lnTo>
                    <a:cubicBezTo>
                      <a:pt x="42581" y="8989"/>
                      <a:pt x="42696" y="8862"/>
                      <a:pt x="42800" y="8727"/>
                    </a:cubicBezTo>
                    <a:close/>
                    <a:moveTo>
                      <a:pt x="138554" y="9788"/>
                    </a:moveTo>
                    <a:cubicBezTo>
                      <a:pt x="138708" y="9848"/>
                      <a:pt x="138863" y="9907"/>
                      <a:pt x="139030" y="9955"/>
                    </a:cubicBezTo>
                    <a:lnTo>
                      <a:pt x="137434" y="11312"/>
                    </a:lnTo>
                    <a:lnTo>
                      <a:pt x="137434" y="10360"/>
                    </a:lnTo>
                    <a:cubicBezTo>
                      <a:pt x="137863" y="10300"/>
                      <a:pt x="138256" y="10098"/>
                      <a:pt x="138554" y="9788"/>
                    </a:cubicBezTo>
                    <a:close/>
                    <a:moveTo>
                      <a:pt x="26086" y="5576"/>
                    </a:moveTo>
                    <a:cubicBezTo>
                      <a:pt x="25442" y="5576"/>
                      <a:pt x="24798" y="5910"/>
                      <a:pt x="24468" y="6597"/>
                    </a:cubicBezTo>
                    <a:cubicBezTo>
                      <a:pt x="24283" y="6483"/>
                      <a:pt x="24095" y="6432"/>
                      <a:pt x="23916" y="6432"/>
                    </a:cubicBezTo>
                    <a:cubicBezTo>
                      <a:pt x="23130" y="6432"/>
                      <a:pt x="22525" y="7405"/>
                      <a:pt x="23146" y="8133"/>
                    </a:cubicBezTo>
                    <a:cubicBezTo>
                      <a:pt x="22277" y="8550"/>
                      <a:pt x="21944" y="9621"/>
                      <a:pt x="22432" y="10467"/>
                    </a:cubicBezTo>
                    <a:cubicBezTo>
                      <a:pt x="22744" y="10999"/>
                      <a:pt x="23304" y="11294"/>
                      <a:pt x="23876" y="11294"/>
                    </a:cubicBezTo>
                    <a:cubicBezTo>
                      <a:pt x="24199" y="11294"/>
                      <a:pt x="24525" y="11200"/>
                      <a:pt x="24813" y="11002"/>
                    </a:cubicBezTo>
                    <a:cubicBezTo>
                      <a:pt x="25076" y="11197"/>
                      <a:pt x="25395" y="11304"/>
                      <a:pt x="25724" y="11304"/>
                    </a:cubicBezTo>
                    <a:cubicBezTo>
                      <a:pt x="25797" y="11304"/>
                      <a:pt x="25870" y="11299"/>
                      <a:pt x="25944" y="11288"/>
                    </a:cubicBezTo>
                    <a:lnTo>
                      <a:pt x="25944" y="14312"/>
                    </a:lnTo>
                    <a:cubicBezTo>
                      <a:pt x="25944" y="14426"/>
                      <a:pt x="26028" y="14482"/>
                      <a:pt x="26111" y="14482"/>
                    </a:cubicBezTo>
                    <a:cubicBezTo>
                      <a:pt x="26194" y="14482"/>
                      <a:pt x="26278" y="14426"/>
                      <a:pt x="26278" y="14312"/>
                    </a:cubicBezTo>
                    <a:lnTo>
                      <a:pt x="26278" y="11181"/>
                    </a:lnTo>
                    <a:cubicBezTo>
                      <a:pt x="26456" y="11110"/>
                      <a:pt x="26623" y="11002"/>
                      <a:pt x="26754" y="10860"/>
                    </a:cubicBezTo>
                    <a:cubicBezTo>
                      <a:pt x="27159" y="11145"/>
                      <a:pt x="27606" y="11274"/>
                      <a:pt x="28040" y="11274"/>
                    </a:cubicBezTo>
                    <a:cubicBezTo>
                      <a:pt x="29201" y="11274"/>
                      <a:pt x="30278" y="10355"/>
                      <a:pt x="30278" y="9038"/>
                    </a:cubicBezTo>
                    <a:cubicBezTo>
                      <a:pt x="30278" y="7807"/>
                      <a:pt x="29290" y="6811"/>
                      <a:pt x="28062" y="6811"/>
                    </a:cubicBezTo>
                    <a:cubicBezTo>
                      <a:pt x="28054" y="6811"/>
                      <a:pt x="28047" y="6811"/>
                      <a:pt x="28040" y="6811"/>
                    </a:cubicBezTo>
                    <a:cubicBezTo>
                      <a:pt x="27956" y="6811"/>
                      <a:pt x="27885" y="6823"/>
                      <a:pt x="27813" y="6823"/>
                    </a:cubicBezTo>
                    <a:cubicBezTo>
                      <a:pt x="27542" y="6002"/>
                      <a:pt x="26814" y="5576"/>
                      <a:pt x="26086" y="5576"/>
                    </a:cubicBezTo>
                    <a:close/>
                    <a:moveTo>
                      <a:pt x="5724" y="0"/>
                    </a:moveTo>
                    <a:cubicBezTo>
                      <a:pt x="4927" y="0"/>
                      <a:pt x="4108" y="261"/>
                      <a:pt x="3382" y="846"/>
                    </a:cubicBezTo>
                    <a:cubicBezTo>
                      <a:pt x="727" y="2990"/>
                      <a:pt x="2072" y="7276"/>
                      <a:pt x="5477" y="7514"/>
                    </a:cubicBezTo>
                    <a:lnTo>
                      <a:pt x="5477" y="10443"/>
                    </a:lnTo>
                    <a:lnTo>
                      <a:pt x="3918" y="9467"/>
                    </a:lnTo>
                    <a:cubicBezTo>
                      <a:pt x="4322" y="8550"/>
                      <a:pt x="3941" y="7466"/>
                      <a:pt x="3048" y="7014"/>
                    </a:cubicBezTo>
                    <a:cubicBezTo>
                      <a:pt x="2764" y="6866"/>
                      <a:pt x="2460" y="6796"/>
                      <a:pt x="2160" y="6796"/>
                    </a:cubicBezTo>
                    <a:cubicBezTo>
                      <a:pt x="1516" y="6796"/>
                      <a:pt x="893" y="7120"/>
                      <a:pt x="536" y="7704"/>
                    </a:cubicBezTo>
                    <a:cubicBezTo>
                      <a:pt x="0" y="8562"/>
                      <a:pt x="227" y="9681"/>
                      <a:pt x="1048" y="10264"/>
                    </a:cubicBezTo>
                    <a:cubicBezTo>
                      <a:pt x="1387" y="10505"/>
                      <a:pt x="1779" y="10622"/>
                      <a:pt x="2168" y="10622"/>
                    </a:cubicBezTo>
                    <a:cubicBezTo>
                      <a:pt x="2720" y="10622"/>
                      <a:pt x="3266" y="10385"/>
                      <a:pt x="3644" y="9931"/>
                    </a:cubicBezTo>
                    <a:lnTo>
                      <a:pt x="5477" y="11074"/>
                    </a:lnTo>
                    <a:lnTo>
                      <a:pt x="5477" y="14527"/>
                    </a:lnTo>
                    <a:cubicBezTo>
                      <a:pt x="5489" y="14693"/>
                      <a:pt x="5617" y="14777"/>
                      <a:pt x="5745" y="14777"/>
                    </a:cubicBezTo>
                    <a:cubicBezTo>
                      <a:pt x="5873" y="14777"/>
                      <a:pt x="6001" y="14693"/>
                      <a:pt x="6013" y="14527"/>
                    </a:cubicBezTo>
                    <a:lnTo>
                      <a:pt x="6013" y="9502"/>
                    </a:lnTo>
                    <a:lnTo>
                      <a:pt x="8168" y="8133"/>
                    </a:lnTo>
                    <a:cubicBezTo>
                      <a:pt x="8654" y="8739"/>
                      <a:pt x="9343" y="9028"/>
                      <a:pt x="10028" y="9028"/>
                    </a:cubicBezTo>
                    <a:cubicBezTo>
                      <a:pt x="10905" y="9028"/>
                      <a:pt x="11776" y="8553"/>
                      <a:pt x="12204" y="7657"/>
                    </a:cubicBezTo>
                    <a:cubicBezTo>
                      <a:pt x="12966" y="6061"/>
                      <a:pt x="11800" y="4228"/>
                      <a:pt x="10037" y="4228"/>
                    </a:cubicBezTo>
                    <a:cubicBezTo>
                      <a:pt x="10005" y="4226"/>
                      <a:pt x="9972" y="4225"/>
                      <a:pt x="9939" y="4225"/>
                    </a:cubicBezTo>
                    <a:cubicBezTo>
                      <a:pt x="9782" y="4225"/>
                      <a:pt x="9624" y="4248"/>
                      <a:pt x="9466" y="4287"/>
                    </a:cubicBezTo>
                    <a:cubicBezTo>
                      <a:pt x="9812" y="1839"/>
                      <a:pt x="7845" y="0"/>
                      <a:pt x="5724" y="0"/>
                    </a:cubicBezTo>
                    <a:close/>
                    <a:moveTo>
                      <a:pt x="37266" y="13"/>
                    </a:moveTo>
                    <a:cubicBezTo>
                      <a:pt x="35241" y="13"/>
                      <a:pt x="33503" y="1450"/>
                      <a:pt x="33100" y="3442"/>
                    </a:cubicBezTo>
                    <a:cubicBezTo>
                      <a:pt x="31600" y="4097"/>
                      <a:pt x="30766" y="5716"/>
                      <a:pt x="31100" y="7323"/>
                    </a:cubicBezTo>
                    <a:cubicBezTo>
                      <a:pt x="31433" y="8931"/>
                      <a:pt x="32850" y="10086"/>
                      <a:pt x="34493" y="10086"/>
                    </a:cubicBezTo>
                    <a:lnTo>
                      <a:pt x="34731" y="10086"/>
                    </a:lnTo>
                    <a:lnTo>
                      <a:pt x="36981" y="12015"/>
                    </a:lnTo>
                    <a:lnTo>
                      <a:pt x="36981" y="14515"/>
                    </a:lnTo>
                    <a:cubicBezTo>
                      <a:pt x="36981" y="14699"/>
                      <a:pt x="37121" y="14792"/>
                      <a:pt x="37261" y="14792"/>
                    </a:cubicBezTo>
                    <a:cubicBezTo>
                      <a:pt x="37401" y="14792"/>
                      <a:pt x="37541" y="14699"/>
                      <a:pt x="37541" y="14515"/>
                    </a:cubicBezTo>
                    <a:lnTo>
                      <a:pt x="37541" y="12050"/>
                    </a:lnTo>
                    <a:lnTo>
                      <a:pt x="39647" y="10248"/>
                    </a:lnTo>
                    <a:lnTo>
                      <a:pt x="39647" y="10248"/>
                    </a:lnTo>
                    <a:cubicBezTo>
                      <a:pt x="39791" y="10966"/>
                      <a:pt x="40474" y="11472"/>
                      <a:pt x="41182" y="11472"/>
                    </a:cubicBezTo>
                    <a:cubicBezTo>
                      <a:pt x="41592" y="11472"/>
                      <a:pt x="42011" y="11303"/>
                      <a:pt x="42339" y="10907"/>
                    </a:cubicBezTo>
                    <a:lnTo>
                      <a:pt x="43804" y="11824"/>
                    </a:lnTo>
                    <a:lnTo>
                      <a:pt x="43804" y="14586"/>
                    </a:lnTo>
                    <a:cubicBezTo>
                      <a:pt x="43815" y="14717"/>
                      <a:pt x="43920" y="14783"/>
                      <a:pt x="44024" y="14783"/>
                    </a:cubicBezTo>
                    <a:cubicBezTo>
                      <a:pt x="44128" y="14783"/>
                      <a:pt x="44232" y="14717"/>
                      <a:pt x="44244" y="14586"/>
                    </a:cubicBezTo>
                    <a:lnTo>
                      <a:pt x="44244" y="10574"/>
                    </a:lnTo>
                    <a:lnTo>
                      <a:pt x="45959" y="9478"/>
                    </a:lnTo>
                    <a:cubicBezTo>
                      <a:pt x="46351" y="9965"/>
                      <a:pt x="46907" y="10199"/>
                      <a:pt x="47458" y="10199"/>
                    </a:cubicBezTo>
                    <a:cubicBezTo>
                      <a:pt x="48161" y="10199"/>
                      <a:pt x="48857" y="9818"/>
                      <a:pt x="49197" y="9097"/>
                    </a:cubicBezTo>
                    <a:cubicBezTo>
                      <a:pt x="49802" y="7829"/>
                      <a:pt x="48871" y="6347"/>
                      <a:pt x="47464" y="6347"/>
                    </a:cubicBezTo>
                    <a:cubicBezTo>
                      <a:pt x="47458" y="6347"/>
                      <a:pt x="47453" y="6347"/>
                      <a:pt x="47447" y="6347"/>
                    </a:cubicBezTo>
                    <a:lnTo>
                      <a:pt x="47459" y="6335"/>
                    </a:lnTo>
                    <a:cubicBezTo>
                      <a:pt x="47304" y="6335"/>
                      <a:pt x="47149" y="6347"/>
                      <a:pt x="47006" y="6395"/>
                    </a:cubicBezTo>
                    <a:cubicBezTo>
                      <a:pt x="47018" y="6252"/>
                      <a:pt x="47030" y="6109"/>
                      <a:pt x="47030" y="5966"/>
                    </a:cubicBezTo>
                    <a:cubicBezTo>
                      <a:pt x="47030" y="4159"/>
                      <a:pt x="45553" y="2953"/>
                      <a:pt x="44004" y="2953"/>
                    </a:cubicBezTo>
                    <a:cubicBezTo>
                      <a:pt x="43308" y="2953"/>
                      <a:pt x="42597" y="3196"/>
                      <a:pt x="41999" y="3737"/>
                    </a:cubicBezTo>
                    <a:lnTo>
                      <a:pt x="41999" y="3737"/>
                    </a:lnTo>
                    <a:cubicBezTo>
                      <a:pt x="41834" y="3625"/>
                      <a:pt x="41657" y="3526"/>
                      <a:pt x="41470" y="3442"/>
                    </a:cubicBezTo>
                    <a:lnTo>
                      <a:pt x="41470" y="3454"/>
                    </a:lnTo>
                    <a:cubicBezTo>
                      <a:pt x="41077" y="1454"/>
                      <a:pt x="39327" y="13"/>
                      <a:pt x="37291" y="13"/>
                    </a:cubicBezTo>
                    <a:cubicBezTo>
                      <a:pt x="37282" y="13"/>
                      <a:pt x="37274" y="13"/>
                      <a:pt x="37266" y="13"/>
                    </a:cubicBezTo>
                    <a:close/>
                    <a:moveTo>
                      <a:pt x="137159" y="13"/>
                    </a:moveTo>
                    <a:cubicBezTo>
                      <a:pt x="135134" y="13"/>
                      <a:pt x="133396" y="1450"/>
                      <a:pt x="133005" y="3442"/>
                    </a:cubicBezTo>
                    <a:cubicBezTo>
                      <a:pt x="131493" y="4097"/>
                      <a:pt x="130660" y="5716"/>
                      <a:pt x="130993" y="7323"/>
                    </a:cubicBezTo>
                    <a:cubicBezTo>
                      <a:pt x="131337" y="8923"/>
                      <a:pt x="132741" y="10074"/>
                      <a:pt x="134373" y="10074"/>
                    </a:cubicBezTo>
                    <a:cubicBezTo>
                      <a:pt x="134381" y="10074"/>
                      <a:pt x="134390" y="10074"/>
                      <a:pt x="134398" y="10074"/>
                    </a:cubicBezTo>
                    <a:lnTo>
                      <a:pt x="134624" y="10074"/>
                    </a:lnTo>
                    <a:lnTo>
                      <a:pt x="136887" y="12015"/>
                    </a:lnTo>
                    <a:lnTo>
                      <a:pt x="136887" y="14515"/>
                    </a:lnTo>
                    <a:cubicBezTo>
                      <a:pt x="136887" y="14699"/>
                      <a:pt x="137024" y="14792"/>
                      <a:pt x="137160" y="14792"/>
                    </a:cubicBezTo>
                    <a:cubicBezTo>
                      <a:pt x="137297" y="14792"/>
                      <a:pt x="137434" y="14699"/>
                      <a:pt x="137434" y="14515"/>
                    </a:cubicBezTo>
                    <a:lnTo>
                      <a:pt x="137434" y="12050"/>
                    </a:lnTo>
                    <a:lnTo>
                      <a:pt x="139744" y="10074"/>
                    </a:lnTo>
                    <a:lnTo>
                      <a:pt x="139958" y="10074"/>
                    </a:lnTo>
                    <a:cubicBezTo>
                      <a:pt x="141590" y="10074"/>
                      <a:pt x="143006" y="8931"/>
                      <a:pt x="143340" y="7335"/>
                    </a:cubicBezTo>
                    <a:cubicBezTo>
                      <a:pt x="143685" y="5728"/>
                      <a:pt x="142864" y="4109"/>
                      <a:pt x="141363" y="3442"/>
                    </a:cubicBezTo>
                    <a:lnTo>
                      <a:pt x="141363" y="3454"/>
                    </a:lnTo>
                    <a:cubicBezTo>
                      <a:pt x="140970" y="1454"/>
                      <a:pt x="139220" y="13"/>
                      <a:pt x="137184" y="13"/>
                    </a:cubicBezTo>
                    <a:cubicBezTo>
                      <a:pt x="137176" y="13"/>
                      <a:pt x="137168" y="13"/>
                      <a:pt x="137159" y="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2428445" y="5032866"/>
                <a:ext cx="6715624" cy="106282"/>
              </a:xfrm>
              <a:custGeom>
                <a:avLst/>
                <a:gdLst/>
                <a:ahLst/>
                <a:cxnLst/>
                <a:rect l="l" t="t" r="r" b="b"/>
                <a:pathLst>
                  <a:path w="145770" h="2775" extrusionOk="0">
                    <a:moveTo>
                      <a:pt x="1" y="1"/>
                    </a:moveTo>
                    <a:lnTo>
                      <a:pt x="1" y="2775"/>
                    </a:lnTo>
                    <a:lnTo>
                      <a:pt x="145769" y="2775"/>
                    </a:lnTo>
                    <a:lnTo>
                      <a:pt x="1457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3674538" y="4484745"/>
                <a:ext cx="5448098" cy="567338"/>
              </a:xfrm>
              <a:custGeom>
                <a:avLst/>
                <a:gdLst/>
                <a:ahLst/>
                <a:cxnLst/>
                <a:rect l="l" t="t" r="r" b="b"/>
                <a:pathLst>
                  <a:path w="142248" h="14813" extrusionOk="0">
                    <a:moveTo>
                      <a:pt x="102326" y="7002"/>
                    </a:moveTo>
                    <a:cubicBezTo>
                      <a:pt x="102362" y="7240"/>
                      <a:pt x="102433" y="7478"/>
                      <a:pt x="102540" y="7693"/>
                    </a:cubicBezTo>
                    <a:lnTo>
                      <a:pt x="100671" y="8871"/>
                    </a:lnTo>
                    <a:lnTo>
                      <a:pt x="100671" y="7526"/>
                    </a:lnTo>
                    <a:cubicBezTo>
                      <a:pt x="101254" y="7478"/>
                      <a:pt x="101826" y="7300"/>
                      <a:pt x="102326" y="7002"/>
                    </a:cubicBezTo>
                    <a:close/>
                    <a:moveTo>
                      <a:pt x="3909" y="8443"/>
                    </a:moveTo>
                    <a:cubicBezTo>
                      <a:pt x="4314" y="8681"/>
                      <a:pt x="4778" y="8824"/>
                      <a:pt x="5254" y="8859"/>
                    </a:cubicBezTo>
                    <a:lnTo>
                      <a:pt x="5254" y="9967"/>
                    </a:lnTo>
                    <a:lnTo>
                      <a:pt x="3730" y="9002"/>
                    </a:lnTo>
                    <a:cubicBezTo>
                      <a:pt x="3825" y="8824"/>
                      <a:pt x="3885" y="8633"/>
                      <a:pt x="3909" y="8443"/>
                    </a:cubicBezTo>
                    <a:close/>
                    <a:moveTo>
                      <a:pt x="118518" y="8443"/>
                    </a:moveTo>
                    <a:cubicBezTo>
                      <a:pt x="118923" y="8681"/>
                      <a:pt x="119388" y="8824"/>
                      <a:pt x="119864" y="8859"/>
                    </a:cubicBezTo>
                    <a:lnTo>
                      <a:pt x="119864" y="9967"/>
                    </a:lnTo>
                    <a:lnTo>
                      <a:pt x="118352" y="9002"/>
                    </a:lnTo>
                    <a:cubicBezTo>
                      <a:pt x="118435" y="8824"/>
                      <a:pt x="118495" y="8633"/>
                      <a:pt x="118518" y="8443"/>
                    </a:cubicBezTo>
                    <a:close/>
                    <a:moveTo>
                      <a:pt x="138056" y="5590"/>
                    </a:moveTo>
                    <a:cubicBezTo>
                      <a:pt x="137412" y="5590"/>
                      <a:pt x="136766" y="5923"/>
                      <a:pt x="136437" y="6609"/>
                    </a:cubicBezTo>
                    <a:cubicBezTo>
                      <a:pt x="136251" y="6492"/>
                      <a:pt x="136061" y="6440"/>
                      <a:pt x="135881" y="6440"/>
                    </a:cubicBezTo>
                    <a:cubicBezTo>
                      <a:pt x="135094" y="6440"/>
                      <a:pt x="134486" y="7419"/>
                      <a:pt x="135116" y="8145"/>
                    </a:cubicBezTo>
                    <a:cubicBezTo>
                      <a:pt x="134247" y="8562"/>
                      <a:pt x="133913" y="9645"/>
                      <a:pt x="134401" y="10479"/>
                    </a:cubicBezTo>
                    <a:cubicBezTo>
                      <a:pt x="134712" y="11017"/>
                      <a:pt x="135269" y="11309"/>
                      <a:pt x="135841" y="11309"/>
                    </a:cubicBezTo>
                    <a:cubicBezTo>
                      <a:pt x="136168" y="11309"/>
                      <a:pt x="136500" y="11214"/>
                      <a:pt x="136794" y="11014"/>
                    </a:cubicBezTo>
                    <a:cubicBezTo>
                      <a:pt x="137045" y="11205"/>
                      <a:pt x="137354" y="11312"/>
                      <a:pt x="137687" y="11312"/>
                    </a:cubicBezTo>
                    <a:cubicBezTo>
                      <a:pt x="137759" y="11312"/>
                      <a:pt x="137830" y="11312"/>
                      <a:pt x="137914" y="11300"/>
                    </a:cubicBezTo>
                    <a:lnTo>
                      <a:pt x="137914" y="14324"/>
                    </a:lnTo>
                    <a:cubicBezTo>
                      <a:pt x="137914" y="14432"/>
                      <a:pt x="137997" y="14485"/>
                      <a:pt x="138080" y="14485"/>
                    </a:cubicBezTo>
                    <a:cubicBezTo>
                      <a:pt x="138164" y="14485"/>
                      <a:pt x="138247" y="14432"/>
                      <a:pt x="138247" y="14324"/>
                    </a:cubicBezTo>
                    <a:lnTo>
                      <a:pt x="138247" y="11193"/>
                    </a:lnTo>
                    <a:cubicBezTo>
                      <a:pt x="138426" y="11122"/>
                      <a:pt x="138592" y="11003"/>
                      <a:pt x="138723" y="10872"/>
                    </a:cubicBezTo>
                    <a:cubicBezTo>
                      <a:pt x="139128" y="11153"/>
                      <a:pt x="139574" y="11281"/>
                      <a:pt x="140007" y="11281"/>
                    </a:cubicBezTo>
                    <a:cubicBezTo>
                      <a:pt x="141169" y="11281"/>
                      <a:pt x="142248" y="10367"/>
                      <a:pt x="142248" y="9050"/>
                    </a:cubicBezTo>
                    <a:cubicBezTo>
                      <a:pt x="142236" y="7824"/>
                      <a:pt x="141247" y="6835"/>
                      <a:pt x="140021" y="6835"/>
                    </a:cubicBezTo>
                    <a:cubicBezTo>
                      <a:pt x="139938" y="6835"/>
                      <a:pt x="139866" y="6847"/>
                      <a:pt x="139783" y="6847"/>
                    </a:cubicBezTo>
                    <a:cubicBezTo>
                      <a:pt x="139517" y="6018"/>
                      <a:pt x="138787" y="5590"/>
                      <a:pt x="138056" y="5590"/>
                    </a:cubicBezTo>
                    <a:close/>
                    <a:moveTo>
                      <a:pt x="36796" y="4629"/>
                    </a:moveTo>
                    <a:cubicBezTo>
                      <a:pt x="36081" y="4629"/>
                      <a:pt x="35365" y="4999"/>
                      <a:pt x="34996" y="5764"/>
                    </a:cubicBezTo>
                    <a:cubicBezTo>
                      <a:pt x="34790" y="5632"/>
                      <a:pt x="34580" y="5574"/>
                      <a:pt x="34381" y="5574"/>
                    </a:cubicBezTo>
                    <a:cubicBezTo>
                      <a:pt x="33518" y="5574"/>
                      <a:pt x="32847" y="6652"/>
                      <a:pt x="33543" y="7455"/>
                    </a:cubicBezTo>
                    <a:cubicBezTo>
                      <a:pt x="32579" y="7919"/>
                      <a:pt x="32222" y="9109"/>
                      <a:pt x="32758" y="10038"/>
                    </a:cubicBezTo>
                    <a:cubicBezTo>
                      <a:pt x="33100" y="10631"/>
                      <a:pt x="33719" y="10957"/>
                      <a:pt x="34351" y="10957"/>
                    </a:cubicBezTo>
                    <a:cubicBezTo>
                      <a:pt x="34709" y="10957"/>
                      <a:pt x="35071" y="10853"/>
                      <a:pt x="35389" y="10633"/>
                    </a:cubicBezTo>
                    <a:cubicBezTo>
                      <a:pt x="35675" y="10848"/>
                      <a:pt x="36020" y="10967"/>
                      <a:pt x="36377" y="10967"/>
                    </a:cubicBezTo>
                    <a:cubicBezTo>
                      <a:pt x="36472" y="10967"/>
                      <a:pt x="36556" y="10955"/>
                      <a:pt x="36639" y="10943"/>
                    </a:cubicBezTo>
                    <a:lnTo>
                      <a:pt x="36639" y="14313"/>
                    </a:lnTo>
                    <a:cubicBezTo>
                      <a:pt x="36639" y="14438"/>
                      <a:pt x="36731" y="14500"/>
                      <a:pt x="36824" y="14500"/>
                    </a:cubicBezTo>
                    <a:cubicBezTo>
                      <a:pt x="36916" y="14500"/>
                      <a:pt x="37008" y="14438"/>
                      <a:pt x="37008" y="14313"/>
                    </a:cubicBezTo>
                    <a:lnTo>
                      <a:pt x="37008" y="10848"/>
                    </a:lnTo>
                    <a:cubicBezTo>
                      <a:pt x="37211" y="10764"/>
                      <a:pt x="37389" y="10633"/>
                      <a:pt x="37544" y="10479"/>
                    </a:cubicBezTo>
                    <a:cubicBezTo>
                      <a:pt x="37992" y="10793"/>
                      <a:pt x="38485" y="10936"/>
                      <a:pt x="38965" y="10936"/>
                    </a:cubicBezTo>
                    <a:cubicBezTo>
                      <a:pt x="40246" y="10936"/>
                      <a:pt x="41437" y="9922"/>
                      <a:pt x="41437" y="8467"/>
                    </a:cubicBezTo>
                    <a:cubicBezTo>
                      <a:pt x="41437" y="7097"/>
                      <a:pt x="40330" y="6002"/>
                      <a:pt x="38961" y="6002"/>
                    </a:cubicBezTo>
                    <a:cubicBezTo>
                      <a:pt x="38877" y="6002"/>
                      <a:pt x="38794" y="6002"/>
                      <a:pt x="38711" y="6014"/>
                    </a:cubicBezTo>
                    <a:cubicBezTo>
                      <a:pt x="38414" y="5103"/>
                      <a:pt x="37606" y="4629"/>
                      <a:pt x="36796" y="4629"/>
                    </a:cubicBezTo>
                    <a:close/>
                    <a:moveTo>
                      <a:pt x="100381" y="1"/>
                    </a:moveTo>
                    <a:cubicBezTo>
                      <a:pt x="99584" y="1"/>
                      <a:pt x="98765" y="261"/>
                      <a:pt x="98040" y="847"/>
                    </a:cubicBezTo>
                    <a:cubicBezTo>
                      <a:pt x="95385" y="3002"/>
                      <a:pt x="96730" y="7276"/>
                      <a:pt x="100135" y="7526"/>
                    </a:cubicBezTo>
                    <a:lnTo>
                      <a:pt x="100135" y="10455"/>
                    </a:lnTo>
                    <a:lnTo>
                      <a:pt x="98575" y="9479"/>
                    </a:lnTo>
                    <a:cubicBezTo>
                      <a:pt x="98968" y="8550"/>
                      <a:pt x="98587" y="7478"/>
                      <a:pt x="97694" y="7014"/>
                    </a:cubicBezTo>
                    <a:cubicBezTo>
                      <a:pt x="97414" y="6868"/>
                      <a:pt x="97113" y="6798"/>
                      <a:pt x="96816" y="6798"/>
                    </a:cubicBezTo>
                    <a:cubicBezTo>
                      <a:pt x="96169" y="6798"/>
                      <a:pt x="95541" y="7129"/>
                      <a:pt x="95182" y="7716"/>
                    </a:cubicBezTo>
                    <a:cubicBezTo>
                      <a:pt x="94658" y="8574"/>
                      <a:pt x="94884" y="9693"/>
                      <a:pt x="95706" y="10276"/>
                    </a:cubicBezTo>
                    <a:cubicBezTo>
                      <a:pt x="96044" y="10516"/>
                      <a:pt x="96434" y="10633"/>
                      <a:pt x="96821" y="10633"/>
                    </a:cubicBezTo>
                    <a:cubicBezTo>
                      <a:pt x="97375" y="10633"/>
                      <a:pt x="97923" y="10394"/>
                      <a:pt x="98302" y="9931"/>
                    </a:cubicBezTo>
                    <a:lnTo>
                      <a:pt x="100135" y="11086"/>
                    </a:lnTo>
                    <a:lnTo>
                      <a:pt x="100135" y="14539"/>
                    </a:lnTo>
                    <a:cubicBezTo>
                      <a:pt x="100147" y="14705"/>
                      <a:pt x="100275" y="14789"/>
                      <a:pt x="100403" y="14789"/>
                    </a:cubicBezTo>
                    <a:cubicBezTo>
                      <a:pt x="100531" y="14789"/>
                      <a:pt x="100659" y="14705"/>
                      <a:pt x="100671" y="14539"/>
                    </a:cubicBezTo>
                    <a:lnTo>
                      <a:pt x="100671" y="9514"/>
                    </a:lnTo>
                    <a:lnTo>
                      <a:pt x="102826" y="8145"/>
                    </a:lnTo>
                    <a:cubicBezTo>
                      <a:pt x="103311" y="8751"/>
                      <a:pt x="104000" y="9040"/>
                      <a:pt x="104686" y="9040"/>
                    </a:cubicBezTo>
                    <a:cubicBezTo>
                      <a:pt x="105563" y="9040"/>
                      <a:pt x="106434" y="8565"/>
                      <a:pt x="106862" y="7669"/>
                    </a:cubicBezTo>
                    <a:cubicBezTo>
                      <a:pt x="107622" y="6079"/>
                      <a:pt x="106465" y="4240"/>
                      <a:pt x="104712" y="4240"/>
                    </a:cubicBezTo>
                    <a:cubicBezTo>
                      <a:pt x="104707" y="4240"/>
                      <a:pt x="104701" y="4240"/>
                      <a:pt x="104695" y="4240"/>
                    </a:cubicBezTo>
                    <a:lnTo>
                      <a:pt x="104695" y="4228"/>
                    </a:lnTo>
                    <a:cubicBezTo>
                      <a:pt x="104505" y="4228"/>
                      <a:pt x="104314" y="4252"/>
                      <a:pt x="104124" y="4299"/>
                    </a:cubicBezTo>
                    <a:cubicBezTo>
                      <a:pt x="104470" y="1842"/>
                      <a:pt x="102502" y="1"/>
                      <a:pt x="100381" y="1"/>
                    </a:cubicBezTo>
                    <a:close/>
                    <a:moveTo>
                      <a:pt x="5517" y="2719"/>
                    </a:moveTo>
                    <a:cubicBezTo>
                      <a:pt x="3933" y="2719"/>
                      <a:pt x="2421" y="3959"/>
                      <a:pt x="2421" y="5800"/>
                    </a:cubicBezTo>
                    <a:cubicBezTo>
                      <a:pt x="2421" y="5942"/>
                      <a:pt x="2432" y="6085"/>
                      <a:pt x="2456" y="6228"/>
                    </a:cubicBezTo>
                    <a:cubicBezTo>
                      <a:pt x="2301" y="6192"/>
                      <a:pt x="2147" y="6169"/>
                      <a:pt x="1992" y="6169"/>
                    </a:cubicBezTo>
                    <a:cubicBezTo>
                      <a:pt x="897" y="6169"/>
                      <a:pt x="15" y="7050"/>
                      <a:pt x="15" y="8133"/>
                    </a:cubicBezTo>
                    <a:cubicBezTo>
                      <a:pt x="0" y="9343"/>
                      <a:pt x="987" y="10119"/>
                      <a:pt x="1998" y="10119"/>
                    </a:cubicBezTo>
                    <a:cubicBezTo>
                      <a:pt x="2550" y="10119"/>
                      <a:pt x="3108" y="9888"/>
                      <a:pt x="3516" y="9371"/>
                    </a:cubicBezTo>
                    <a:lnTo>
                      <a:pt x="5278" y="10491"/>
                    </a:lnTo>
                    <a:lnTo>
                      <a:pt x="5278" y="14598"/>
                    </a:lnTo>
                    <a:cubicBezTo>
                      <a:pt x="5278" y="14741"/>
                      <a:pt x="5388" y="14813"/>
                      <a:pt x="5498" y="14813"/>
                    </a:cubicBezTo>
                    <a:cubicBezTo>
                      <a:pt x="5608" y="14813"/>
                      <a:pt x="5719" y="14741"/>
                      <a:pt x="5719" y="14598"/>
                    </a:cubicBezTo>
                    <a:lnTo>
                      <a:pt x="5719" y="11765"/>
                    </a:lnTo>
                    <a:lnTo>
                      <a:pt x="7219" y="10824"/>
                    </a:lnTo>
                    <a:cubicBezTo>
                      <a:pt x="7530" y="11207"/>
                      <a:pt x="7985" y="11408"/>
                      <a:pt x="8443" y="11408"/>
                    </a:cubicBezTo>
                    <a:cubicBezTo>
                      <a:pt x="8755" y="11408"/>
                      <a:pt x="9068" y="11315"/>
                      <a:pt x="9338" y="11122"/>
                    </a:cubicBezTo>
                    <a:cubicBezTo>
                      <a:pt x="10017" y="10633"/>
                      <a:pt x="10207" y="9717"/>
                      <a:pt x="9779" y="9014"/>
                    </a:cubicBezTo>
                    <a:cubicBezTo>
                      <a:pt x="9484" y="8531"/>
                      <a:pt x="8963" y="8256"/>
                      <a:pt x="8430" y="8256"/>
                    </a:cubicBezTo>
                    <a:cubicBezTo>
                      <a:pt x="8189" y="8256"/>
                      <a:pt x="7945" y="8312"/>
                      <a:pt x="7719" y="8431"/>
                    </a:cubicBezTo>
                    <a:cubicBezTo>
                      <a:pt x="6981" y="8812"/>
                      <a:pt x="6659" y="9693"/>
                      <a:pt x="6993" y="10455"/>
                    </a:cubicBezTo>
                    <a:lnTo>
                      <a:pt x="5719" y="11253"/>
                    </a:lnTo>
                    <a:lnTo>
                      <a:pt x="5719" y="8859"/>
                    </a:lnTo>
                    <a:cubicBezTo>
                      <a:pt x="8386" y="8669"/>
                      <a:pt x="9552" y="5383"/>
                      <a:pt x="7588" y="3549"/>
                    </a:cubicBezTo>
                    <a:cubicBezTo>
                      <a:pt x="6973" y="2976"/>
                      <a:pt x="6238" y="2719"/>
                      <a:pt x="5517" y="2719"/>
                    </a:cubicBezTo>
                    <a:close/>
                    <a:moveTo>
                      <a:pt x="127676" y="195"/>
                    </a:moveTo>
                    <a:cubicBezTo>
                      <a:pt x="126644" y="195"/>
                      <a:pt x="125609" y="730"/>
                      <a:pt x="125079" y="1835"/>
                    </a:cubicBezTo>
                    <a:cubicBezTo>
                      <a:pt x="124786" y="1656"/>
                      <a:pt x="124489" y="1577"/>
                      <a:pt x="124206" y="1577"/>
                    </a:cubicBezTo>
                    <a:cubicBezTo>
                      <a:pt x="122948" y="1577"/>
                      <a:pt x="121978" y="3131"/>
                      <a:pt x="122959" y="4287"/>
                    </a:cubicBezTo>
                    <a:cubicBezTo>
                      <a:pt x="122914" y="4310"/>
                      <a:pt x="122869" y="4333"/>
                      <a:pt x="122825" y="4358"/>
                    </a:cubicBezTo>
                    <a:lnTo>
                      <a:pt x="122825" y="4358"/>
                    </a:lnTo>
                    <a:cubicBezTo>
                      <a:pt x="123545" y="5699"/>
                      <a:pt x="123123" y="7370"/>
                      <a:pt x="121957" y="8254"/>
                    </a:cubicBezTo>
                    <a:lnTo>
                      <a:pt x="121957" y="8254"/>
                    </a:lnTo>
                    <a:cubicBezTo>
                      <a:pt x="121907" y="8185"/>
                      <a:pt x="121860" y="8113"/>
                      <a:pt x="121816" y="8038"/>
                    </a:cubicBezTo>
                    <a:cubicBezTo>
                      <a:pt x="121056" y="6737"/>
                      <a:pt x="121533" y="5079"/>
                      <a:pt x="122825" y="4358"/>
                    </a:cubicBezTo>
                    <a:lnTo>
                      <a:pt x="122825" y="4358"/>
                    </a:lnTo>
                    <a:cubicBezTo>
                      <a:pt x="122670" y="4069"/>
                      <a:pt x="122462" y="3796"/>
                      <a:pt x="122197" y="3549"/>
                    </a:cubicBezTo>
                    <a:cubicBezTo>
                      <a:pt x="121583" y="2976"/>
                      <a:pt x="120847" y="2719"/>
                      <a:pt x="120127" y="2719"/>
                    </a:cubicBezTo>
                    <a:cubicBezTo>
                      <a:pt x="118543" y="2719"/>
                      <a:pt x="117030" y="3959"/>
                      <a:pt x="117030" y="5800"/>
                    </a:cubicBezTo>
                    <a:cubicBezTo>
                      <a:pt x="117030" y="5942"/>
                      <a:pt x="117042" y="6085"/>
                      <a:pt x="117066" y="6228"/>
                    </a:cubicBezTo>
                    <a:cubicBezTo>
                      <a:pt x="116911" y="6192"/>
                      <a:pt x="116756" y="6169"/>
                      <a:pt x="116601" y="6169"/>
                    </a:cubicBezTo>
                    <a:cubicBezTo>
                      <a:pt x="115506" y="6169"/>
                      <a:pt x="114625" y="7050"/>
                      <a:pt x="114625" y="8133"/>
                    </a:cubicBezTo>
                    <a:cubicBezTo>
                      <a:pt x="114625" y="9331"/>
                      <a:pt x="115603" y="10097"/>
                      <a:pt x="116608" y="10097"/>
                    </a:cubicBezTo>
                    <a:cubicBezTo>
                      <a:pt x="117152" y="10097"/>
                      <a:pt x="117704" y="9873"/>
                      <a:pt x="118114" y="9371"/>
                    </a:cubicBezTo>
                    <a:lnTo>
                      <a:pt x="119876" y="10491"/>
                    </a:lnTo>
                    <a:lnTo>
                      <a:pt x="119876" y="14598"/>
                    </a:lnTo>
                    <a:cubicBezTo>
                      <a:pt x="119876" y="14741"/>
                      <a:pt x="119986" y="14813"/>
                      <a:pt x="120096" y="14813"/>
                    </a:cubicBezTo>
                    <a:cubicBezTo>
                      <a:pt x="120206" y="14813"/>
                      <a:pt x="120316" y="14741"/>
                      <a:pt x="120316" y="14598"/>
                    </a:cubicBezTo>
                    <a:lnTo>
                      <a:pt x="120316" y="11765"/>
                    </a:lnTo>
                    <a:lnTo>
                      <a:pt x="121828" y="10824"/>
                    </a:lnTo>
                    <a:cubicBezTo>
                      <a:pt x="122129" y="11195"/>
                      <a:pt x="122571" y="11389"/>
                      <a:pt x="123018" y="11389"/>
                    </a:cubicBezTo>
                    <a:cubicBezTo>
                      <a:pt x="123332" y="11389"/>
                      <a:pt x="123649" y="11294"/>
                      <a:pt x="123924" y="11098"/>
                    </a:cubicBezTo>
                    <a:cubicBezTo>
                      <a:pt x="124484" y="10701"/>
                      <a:pt x="124704" y="9982"/>
                      <a:pt x="124488" y="9342"/>
                    </a:cubicBezTo>
                    <a:lnTo>
                      <a:pt x="124488" y="9342"/>
                    </a:lnTo>
                    <a:cubicBezTo>
                      <a:pt x="124369" y="9358"/>
                      <a:pt x="124250" y="9366"/>
                      <a:pt x="124131" y="9366"/>
                    </a:cubicBezTo>
                    <a:cubicBezTo>
                      <a:pt x="123408" y="9366"/>
                      <a:pt x="122696" y="9073"/>
                      <a:pt x="122181" y="8527"/>
                    </a:cubicBezTo>
                    <a:lnTo>
                      <a:pt x="122181" y="8527"/>
                    </a:lnTo>
                    <a:cubicBezTo>
                      <a:pt x="121544" y="8937"/>
                      <a:pt x="121288" y="9749"/>
                      <a:pt x="121590" y="10455"/>
                    </a:cubicBezTo>
                    <a:lnTo>
                      <a:pt x="120316" y="11253"/>
                    </a:lnTo>
                    <a:lnTo>
                      <a:pt x="120316" y="8859"/>
                    </a:lnTo>
                    <a:cubicBezTo>
                      <a:pt x="120957" y="8814"/>
                      <a:pt x="121511" y="8591"/>
                      <a:pt x="121957" y="8254"/>
                    </a:cubicBezTo>
                    <a:lnTo>
                      <a:pt x="121957" y="8254"/>
                    </a:lnTo>
                    <a:cubicBezTo>
                      <a:pt x="122026" y="8351"/>
                      <a:pt x="122101" y="8442"/>
                      <a:pt x="122181" y="8527"/>
                    </a:cubicBezTo>
                    <a:lnTo>
                      <a:pt x="122181" y="8527"/>
                    </a:lnTo>
                    <a:cubicBezTo>
                      <a:pt x="122221" y="8501"/>
                      <a:pt x="122262" y="8477"/>
                      <a:pt x="122305" y="8455"/>
                    </a:cubicBezTo>
                    <a:cubicBezTo>
                      <a:pt x="122531" y="8339"/>
                      <a:pt x="122774" y="8285"/>
                      <a:pt x="123014" y="8285"/>
                    </a:cubicBezTo>
                    <a:cubicBezTo>
                      <a:pt x="123542" y="8285"/>
                      <a:pt x="124054" y="8551"/>
                      <a:pt x="124341" y="9026"/>
                    </a:cubicBezTo>
                    <a:cubicBezTo>
                      <a:pt x="124403" y="9128"/>
                      <a:pt x="124452" y="9234"/>
                      <a:pt x="124488" y="9342"/>
                    </a:cubicBezTo>
                    <a:lnTo>
                      <a:pt x="124488" y="9342"/>
                    </a:lnTo>
                    <a:cubicBezTo>
                      <a:pt x="124888" y="9288"/>
                      <a:pt x="125282" y="9141"/>
                      <a:pt x="125638" y="8895"/>
                    </a:cubicBezTo>
                    <a:cubicBezTo>
                      <a:pt x="126055" y="9205"/>
                      <a:pt x="126555" y="9383"/>
                      <a:pt x="127079" y="9383"/>
                    </a:cubicBezTo>
                    <a:cubicBezTo>
                      <a:pt x="127198" y="9383"/>
                      <a:pt x="127329" y="9371"/>
                      <a:pt x="127448" y="9348"/>
                    </a:cubicBezTo>
                    <a:lnTo>
                      <a:pt x="127448" y="14229"/>
                    </a:lnTo>
                    <a:cubicBezTo>
                      <a:pt x="127460" y="14390"/>
                      <a:pt x="127585" y="14470"/>
                      <a:pt x="127710" y="14470"/>
                    </a:cubicBezTo>
                    <a:cubicBezTo>
                      <a:pt x="127835" y="14470"/>
                      <a:pt x="127960" y="14390"/>
                      <a:pt x="127972" y="14229"/>
                    </a:cubicBezTo>
                    <a:lnTo>
                      <a:pt x="127972" y="9205"/>
                    </a:lnTo>
                    <a:cubicBezTo>
                      <a:pt x="128270" y="9074"/>
                      <a:pt x="128532" y="8907"/>
                      <a:pt x="128758" y="8681"/>
                    </a:cubicBezTo>
                    <a:cubicBezTo>
                      <a:pt x="129405" y="9143"/>
                      <a:pt x="130121" y="9351"/>
                      <a:pt x="130819" y="9351"/>
                    </a:cubicBezTo>
                    <a:cubicBezTo>
                      <a:pt x="132677" y="9351"/>
                      <a:pt x="134410" y="7875"/>
                      <a:pt x="134401" y="5764"/>
                    </a:cubicBezTo>
                    <a:cubicBezTo>
                      <a:pt x="134401" y="3795"/>
                      <a:pt x="132806" y="2192"/>
                      <a:pt x="130839" y="2192"/>
                    </a:cubicBezTo>
                    <a:cubicBezTo>
                      <a:pt x="130832" y="2192"/>
                      <a:pt x="130825" y="2192"/>
                      <a:pt x="130818" y="2192"/>
                    </a:cubicBezTo>
                    <a:cubicBezTo>
                      <a:pt x="130698" y="2192"/>
                      <a:pt x="130568" y="2192"/>
                      <a:pt x="130437" y="2204"/>
                    </a:cubicBezTo>
                    <a:cubicBezTo>
                      <a:pt x="130013" y="882"/>
                      <a:pt x="128846" y="195"/>
                      <a:pt x="127676" y="1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 name="Google Shape;557;p29"/>
          <p:cNvGrpSpPr/>
          <p:nvPr/>
        </p:nvGrpSpPr>
        <p:grpSpPr>
          <a:xfrm>
            <a:off x="-737925" y="2696618"/>
            <a:ext cx="2883401" cy="2377480"/>
            <a:chOff x="5039700" y="2786475"/>
            <a:chExt cx="2798061" cy="2250549"/>
          </a:xfrm>
        </p:grpSpPr>
        <p:sp>
          <p:nvSpPr>
            <p:cNvPr id="558" name="Google Shape;558;p29"/>
            <p:cNvSpPr/>
            <p:nvPr/>
          </p:nvSpPr>
          <p:spPr>
            <a:xfrm>
              <a:off x="6186580" y="3059062"/>
              <a:ext cx="12587" cy="44345"/>
            </a:xfrm>
            <a:custGeom>
              <a:avLst/>
              <a:gdLst/>
              <a:ahLst/>
              <a:cxnLst/>
              <a:rect l="l" t="t" r="r" b="b"/>
              <a:pathLst>
                <a:path w="453" h="1596" extrusionOk="0">
                  <a:moveTo>
                    <a:pt x="227" y="0"/>
                  </a:moveTo>
                  <a:cubicBezTo>
                    <a:pt x="108" y="0"/>
                    <a:pt x="0" y="357"/>
                    <a:pt x="0" y="798"/>
                  </a:cubicBezTo>
                  <a:cubicBezTo>
                    <a:pt x="0" y="1250"/>
                    <a:pt x="96" y="1596"/>
                    <a:pt x="227" y="1596"/>
                  </a:cubicBezTo>
                  <a:cubicBezTo>
                    <a:pt x="358" y="1596"/>
                    <a:pt x="453" y="1250"/>
                    <a:pt x="453" y="798"/>
                  </a:cubicBezTo>
                  <a:cubicBezTo>
                    <a:pt x="453" y="357"/>
                    <a:pt x="358"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6201806" y="3059062"/>
              <a:ext cx="12587" cy="44345"/>
            </a:xfrm>
            <a:custGeom>
              <a:avLst/>
              <a:gdLst/>
              <a:ahLst/>
              <a:cxnLst/>
              <a:rect l="l" t="t" r="r" b="b"/>
              <a:pathLst>
                <a:path w="453" h="1596" extrusionOk="0">
                  <a:moveTo>
                    <a:pt x="226" y="0"/>
                  </a:moveTo>
                  <a:cubicBezTo>
                    <a:pt x="95" y="0"/>
                    <a:pt x="0" y="357"/>
                    <a:pt x="0" y="798"/>
                  </a:cubicBezTo>
                  <a:cubicBezTo>
                    <a:pt x="0" y="1239"/>
                    <a:pt x="95" y="1596"/>
                    <a:pt x="226" y="1596"/>
                  </a:cubicBezTo>
                  <a:cubicBezTo>
                    <a:pt x="345" y="1596"/>
                    <a:pt x="453" y="1250"/>
                    <a:pt x="453" y="798"/>
                  </a:cubicBezTo>
                  <a:cubicBezTo>
                    <a:pt x="453" y="357"/>
                    <a:pt x="345" y="0"/>
                    <a:pt x="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6308300" y="3059062"/>
              <a:ext cx="12948" cy="44345"/>
            </a:xfrm>
            <a:custGeom>
              <a:avLst/>
              <a:gdLst/>
              <a:ahLst/>
              <a:cxnLst/>
              <a:rect l="l" t="t" r="r" b="b"/>
              <a:pathLst>
                <a:path w="466" h="1596" extrusionOk="0">
                  <a:moveTo>
                    <a:pt x="227" y="0"/>
                  </a:moveTo>
                  <a:cubicBezTo>
                    <a:pt x="108" y="0"/>
                    <a:pt x="1" y="357"/>
                    <a:pt x="1" y="798"/>
                  </a:cubicBezTo>
                  <a:cubicBezTo>
                    <a:pt x="1" y="1239"/>
                    <a:pt x="108" y="1596"/>
                    <a:pt x="227" y="1596"/>
                  </a:cubicBezTo>
                  <a:cubicBezTo>
                    <a:pt x="358" y="1596"/>
                    <a:pt x="465" y="1250"/>
                    <a:pt x="465" y="798"/>
                  </a:cubicBezTo>
                  <a:cubicBezTo>
                    <a:pt x="465" y="357"/>
                    <a:pt x="358"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6323526" y="3059062"/>
              <a:ext cx="12614" cy="44345"/>
            </a:xfrm>
            <a:custGeom>
              <a:avLst/>
              <a:gdLst/>
              <a:ahLst/>
              <a:cxnLst/>
              <a:rect l="l" t="t" r="r" b="b"/>
              <a:pathLst>
                <a:path w="454" h="1596" extrusionOk="0">
                  <a:moveTo>
                    <a:pt x="227" y="0"/>
                  </a:moveTo>
                  <a:cubicBezTo>
                    <a:pt x="96" y="0"/>
                    <a:pt x="1" y="357"/>
                    <a:pt x="1" y="798"/>
                  </a:cubicBezTo>
                  <a:cubicBezTo>
                    <a:pt x="1" y="1250"/>
                    <a:pt x="96" y="1596"/>
                    <a:pt x="227" y="1596"/>
                  </a:cubicBezTo>
                  <a:cubicBezTo>
                    <a:pt x="358" y="1596"/>
                    <a:pt x="453" y="1250"/>
                    <a:pt x="453" y="798"/>
                  </a:cubicBezTo>
                  <a:cubicBezTo>
                    <a:pt x="453" y="357"/>
                    <a:pt x="358"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6591138" y="3059062"/>
              <a:ext cx="12614" cy="44345"/>
            </a:xfrm>
            <a:custGeom>
              <a:avLst/>
              <a:gdLst/>
              <a:ahLst/>
              <a:cxnLst/>
              <a:rect l="l" t="t" r="r" b="b"/>
              <a:pathLst>
                <a:path w="454" h="1596" extrusionOk="0">
                  <a:moveTo>
                    <a:pt x="227" y="0"/>
                  </a:moveTo>
                  <a:cubicBezTo>
                    <a:pt x="96" y="0"/>
                    <a:pt x="1" y="357"/>
                    <a:pt x="1" y="798"/>
                  </a:cubicBezTo>
                  <a:cubicBezTo>
                    <a:pt x="1" y="1239"/>
                    <a:pt x="96" y="1596"/>
                    <a:pt x="227" y="1596"/>
                  </a:cubicBezTo>
                  <a:cubicBezTo>
                    <a:pt x="358" y="1596"/>
                    <a:pt x="453" y="1250"/>
                    <a:pt x="453" y="798"/>
                  </a:cubicBezTo>
                  <a:cubicBezTo>
                    <a:pt x="453" y="357"/>
                    <a:pt x="358"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6606363" y="3059062"/>
              <a:ext cx="12587" cy="44345"/>
            </a:xfrm>
            <a:custGeom>
              <a:avLst/>
              <a:gdLst/>
              <a:ahLst/>
              <a:cxnLst/>
              <a:rect l="l" t="t" r="r" b="b"/>
              <a:pathLst>
                <a:path w="453" h="1596" extrusionOk="0">
                  <a:moveTo>
                    <a:pt x="227" y="0"/>
                  </a:moveTo>
                  <a:cubicBezTo>
                    <a:pt x="96" y="0"/>
                    <a:pt x="0" y="357"/>
                    <a:pt x="0" y="798"/>
                  </a:cubicBezTo>
                  <a:cubicBezTo>
                    <a:pt x="0" y="1239"/>
                    <a:pt x="96" y="1596"/>
                    <a:pt x="227" y="1596"/>
                  </a:cubicBezTo>
                  <a:cubicBezTo>
                    <a:pt x="346" y="1596"/>
                    <a:pt x="453" y="1250"/>
                    <a:pt x="453" y="798"/>
                  </a:cubicBezTo>
                  <a:cubicBezTo>
                    <a:pt x="453" y="357"/>
                    <a:pt x="358"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6712219" y="3051115"/>
              <a:ext cx="12920" cy="44345"/>
            </a:xfrm>
            <a:custGeom>
              <a:avLst/>
              <a:gdLst/>
              <a:ahLst/>
              <a:cxnLst/>
              <a:rect l="l" t="t" r="r" b="b"/>
              <a:pathLst>
                <a:path w="465" h="1596" extrusionOk="0">
                  <a:moveTo>
                    <a:pt x="227" y="1"/>
                  </a:moveTo>
                  <a:cubicBezTo>
                    <a:pt x="108" y="1"/>
                    <a:pt x="0" y="358"/>
                    <a:pt x="0" y="798"/>
                  </a:cubicBezTo>
                  <a:cubicBezTo>
                    <a:pt x="0" y="1239"/>
                    <a:pt x="108" y="1596"/>
                    <a:pt x="227" y="1596"/>
                  </a:cubicBezTo>
                  <a:cubicBezTo>
                    <a:pt x="358" y="1596"/>
                    <a:pt x="465" y="1239"/>
                    <a:pt x="465" y="798"/>
                  </a:cubicBezTo>
                  <a:cubicBezTo>
                    <a:pt x="465" y="358"/>
                    <a:pt x="358" y="1"/>
                    <a:pt x="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6727444" y="3051115"/>
              <a:ext cx="12587" cy="44345"/>
            </a:xfrm>
            <a:custGeom>
              <a:avLst/>
              <a:gdLst/>
              <a:ahLst/>
              <a:cxnLst/>
              <a:rect l="l" t="t" r="r" b="b"/>
              <a:pathLst>
                <a:path w="453" h="1596" extrusionOk="0">
                  <a:moveTo>
                    <a:pt x="226" y="1"/>
                  </a:moveTo>
                  <a:cubicBezTo>
                    <a:pt x="95" y="1"/>
                    <a:pt x="0" y="358"/>
                    <a:pt x="0" y="798"/>
                  </a:cubicBezTo>
                  <a:cubicBezTo>
                    <a:pt x="0" y="1239"/>
                    <a:pt x="95" y="1596"/>
                    <a:pt x="226" y="1596"/>
                  </a:cubicBezTo>
                  <a:cubicBezTo>
                    <a:pt x="357" y="1596"/>
                    <a:pt x="453" y="1239"/>
                    <a:pt x="453" y="798"/>
                  </a:cubicBezTo>
                  <a:cubicBezTo>
                    <a:pt x="453" y="358"/>
                    <a:pt x="357" y="1"/>
                    <a:pt x="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6159130" y="3094791"/>
              <a:ext cx="85356" cy="352675"/>
            </a:xfrm>
            <a:custGeom>
              <a:avLst/>
              <a:gdLst/>
              <a:ahLst/>
              <a:cxnLst/>
              <a:rect l="l" t="t" r="r" b="b"/>
              <a:pathLst>
                <a:path w="3072" h="12693" extrusionOk="0">
                  <a:moveTo>
                    <a:pt x="1429" y="0"/>
                  </a:moveTo>
                  <a:cubicBezTo>
                    <a:pt x="881" y="0"/>
                    <a:pt x="441" y="857"/>
                    <a:pt x="441" y="1917"/>
                  </a:cubicBezTo>
                  <a:cubicBezTo>
                    <a:pt x="441" y="2239"/>
                    <a:pt x="476" y="2560"/>
                    <a:pt x="572" y="2870"/>
                  </a:cubicBezTo>
                  <a:cubicBezTo>
                    <a:pt x="215" y="3155"/>
                    <a:pt x="0" y="3596"/>
                    <a:pt x="0" y="4060"/>
                  </a:cubicBezTo>
                  <a:lnTo>
                    <a:pt x="0" y="7418"/>
                  </a:lnTo>
                  <a:cubicBezTo>
                    <a:pt x="0" y="7846"/>
                    <a:pt x="191" y="8263"/>
                    <a:pt x="524" y="8549"/>
                  </a:cubicBezTo>
                  <a:lnTo>
                    <a:pt x="524" y="12228"/>
                  </a:lnTo>
                  <a:cubicBezTo>
                    <a:pt x="524" y="12537"/>
                    <a:pt x="753" y="12692"/>
                    <a:pt x="982" y="12692"/>
                  </a:cubicBezTo>
                  <a:cubicBezTo>
                    <a:pt x="1212" y="12692"/>
                    <a:pt x="1441" y="12537"/>
                    <a:pt x="1441" y="12228"/>
                  </a:cubicBezTo>
                  <a:lnTo>
                    <a:pt x="1441" y="8942"/>
                  </a:lnTo>
                  <a:lnTo>
                    <a:pt x="1548" y="8942"/>
                  </a:lnTo>
                  <a:cubicBezTo>
                    <a:pt x="1643" y="8942"/>
                    <a:pt x="1739" y="8930"/>
                    <a:pt x="1846" y="8906"/>
                  </a:cubicBezTo>
                  <a:lnTo>
                    <a:pt x="1846" y="10192"/>
                  </a:lnTo>
                  <a:cubicBezTo>
                    <a:pt x="1846" y="10591"/>
                    <a:pt x="2143" y="10790"/>
                    <a:pt x="2441" y="10790"/>
                  </a:cubicBezTo>
                  <a:cubicBezTo>
                    <a:pt x="2739" y="10790"/>
                    <a:pt x="3036" y="10591"/>
                    <a:pt x="3036" y="10192"/>
                  </a:cubicBezTo>
                  <a:lnTo>
                    <a:pt x="3036" y="7727"/>
                  </a:lnTo>
                  <a:cubicBezTo>
                    <a:pt x="3060" y="7632"/>
                    <a:pt x="3060" y="7525"/>
                    <a:pt x="3072" y="7418"/>
                  </a:cubicBezTo>
                  <a:lnTo>
                    <a:pt x="3072" y="4060"/>
                  </a:lnTo>
                  <a:cubicBezTo>
                    <a:pt x="3060" y="3524"/>
                    <a:pt x="2786" y="3024"/>
                    <a:pt x="2322" y="2750"/>
                  </a:cubicBezTo>
                  <a:cubicBezTo>
                    <a:pt x="2393" y="2477"/>
                    <a:pt x="2429" y="2191"/>
                    <a:pt x="2429" y="1917"/>
                  </a:cubicBezTo>
                  <a:cubicBezTo>
                    <a:pt x="2429" y="1834"/>
                    <a:pt x="2429" y="1750"/>
                    <a:pt x="2417" y="1679"/>
                  </a:cubicBezTo>
                  <a:cubicBezTo>
                    <a:pt x="2405" y="1596"/>
                    <a:pt x="2429" y="1524"/>
                    <a:pt x="2429" y="1453"/>
                  </a:cubicBezTo>
                  <a:cubicBezTo>
                    <a:pt x="2429" y="655"/>
                    <a:pt x="2096" y="0"/>
                    <a:pt x="1679" y="0"/>
                  </a:cubicBezTo>
                  <a:cubicBezTo>
                    <a:pt x="1643" y="0"/>
                    <a:pt x="1608" y="12"/>
                    <a:pt x="1572" y="24"/>
                  </a:cubicBezTo>
                  <a:cubicBezTo>
                    <a:pt x="1524" y="12"/>
                    <a:pt x="1477" y="0"/>
                    <a:pt x="1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6343697" y="2794671"/>
              <a:ext cx="241868" cy="114891"/>
            </a:xfrm>
            <a:custGeom>
              <a:avLst/>
              <a:gdLst/>
              <a:ahLst/>
              <a:cxnLst/>
              <a:rect l="l" t="t" r="r" b="b"/>
              <a:pathLst>
                <a:path w="8705" h="4135" extrusionOk="0">
                  <a:moveTo>
                    <a:pt x="4369" y="1"/>
                  </a:moveTo>
                  <a:cubicBezTo>
                    <a:pt x="4001" y="1"/>
                    <a:pt x="3680" y="298"/>
                    <a:pt x="3680" y="694"/>
                  </a:cubicBezTo>
                  <a:cubicBezTo>
                    <a:pt x="3680" y="849"/>
                    <a:pt x="3739" y="1003"/>
                    <a:pt x="3835" y="1122"/>
                  </a:cubicBezTo>
                  <a:cubicBezTo>
                    <a:pt x="3668" y="1206"/>
                    <a:pt x="3525" y="1337"/>
                    <a:pt x="3430" y="1491"/>
                  </a:cubicBezTo>
                  <a:lnTo>
                    <a:pt x="251" y="1491"/>
                  </a:lnTo>
                  <a:cubicBezTo>
                    <a:pt x="1" y="1515"/>
                    <a:pt x="1" y="1896"/>
                    <a:pt x="251" y="1920"/>
                  </a:cubicBezTo>
                  <a:lnTo>
                    <a:pt x="688" y="1920"/>
                  </a:lnTo>
                  <a:cubicBezTo>
                    <a:pt x="450" y="1951"/>
                    <a:pt x="463" y="2338"/>
                    <a:pt x="729" y="2338"/>
                  </a:cubicBezTo>
                  <a:cubicBezTo>
                    <a:pt x="736" y="2338"/>
                    <a:pt x="743" y="2337"/>
                    <a:pt x="751" y="2337"/>
                  </a:cubicBezTo>
                  <a:lnTo>
                    <a:pt x="1184" y="2337"/>
                  </a:lnTo>
                  <a:cubicBezTo>
                    <a:pt x="929" y="2358"/>
                    <a:pt x="932" y="2755"/>
                    <a:pt x="1195" y="2755"/>
                  </a:cubicBezTo>
                  <a:cubicBezTo>
                    <a:pt x="1205" y="2755"/>
                    <a:pt x="1216" y="2755"/>
                    <a:pt x="1227" y="2754"/>
                  </a:cubicBezTo>
                  <a:lnTo>
                    <a:pt x="1446" y="2754"/>
                  </a:lnTo>
                  <a:cubicBezTo>
                    <a:pt x="1187" y="2775"/>
                    <a:pt x="1194" y="3183"/>
                    <a:pt x="1467" y="3183"/>
                  </a:cubicBezTo>
                  <a:cubicBezTo>
                    <a:pt x="1474" y="3183"/>
                    <a:pt x="1482" y="3183"/>
                    <a:pt x="1489" y="3182"/>
                  </a:cubicBezTo>
                  <a:lnTo>
                    <a:pt x="2132" y="3182"/>
                  </a:lnTo>
                  <a:cubicBezTo>
                    <a:pt x="2549" y="3182"/>
                    <a:pt x="2942" y="3015"/>
                    <a:pt x="3239" y="2730"/>
                  </a:cubicBezTo>
                  <a:lnTo>
                    <a:pt x="3239" y="2944"/>
                  </a:lnTo>
                  <a:cubicBezTo>
                    <a:pt x="3216" y="3599"/>
                    <a:pt x="3739" y="4135"/>
                    <a:pt x="4382" y="4135"/>
                  </a:cubicBezTo>
                  <a:cubicBezTo>
                    <a:pt x="5037" y="4135"/>
                    <a:pt x="5561" y="3599"/>
                    <a:pt x="5537" y="2944"/>
                  </a:cubicBezTo>
                  <a:lnTo>
                    <a:pt x="5537" y="2801"/>
                  </a:lnTo>
                  <a:cubicBezTo>
                    <a:pt x="5823" y="3051"/>
                    <a:pt x="6192" y="3182"/>
                    <a:pt x="6573" y="3182"/>
                  </a:cubicBezTo>
                  <a:lnTo>
                    <a:pt x="7228" y="3182"/>
                  </a:lnTo>
                  <a:cubicBezTo>
                    <a:pt x="7478" y="3158"/>
                    <a:pt x="7478" y="2777"/>
                    <a:pt x="7228" y="2765"/>
                  </a:cubicBezTo>
                  <a:lnTo>
                    <a:pt x="7490" y="2765"/>
                  </a:lnTo>
                  <a:cubicBezTo>
                    <a:pt x="7752" y="2742"/>
                    <a:pt x="7752" y="2361"/>
                    <a:pt x="7490" y="2337"/>
                  </a:cubicBezTo>
                  <a:lnTo>
                    <a:pt x="7966" y="2337"/>
                  </a:lnTo>
                  <a:cubicBezTo>
                    <a:pt x="7974" y="2337"/>
                    <a:pt x="7981" y="2338"/>
                    <a:pt x="7989" y="2338"/>
                  </a:cubicBezTo>
                  <a:cubicBezTo>
                    <a:pt x="8261" y="2338"/>
                    <a:pt x="8268" y="1941"/>
                    <a:pt x="8011" y="1920"/>
                  </a:cubicBezTo>
                  <a:lnTo>
                    <a:pt x="8454" y="1920"/>
                  </a:lnTo>
                  <a:cubicBezTo>
                    <a:pt x="8704" y="1896"/>
                    <a:pt x="8704" y="1515"/>
                    <a:pt x="8454" y="1503"/>
                  </a:cubicBezTo>
                  <a:lnTo>
                    <a:pt x="5335" y="1503"/>
                  </a:lnTo>
                  <a:cubicBezTo>
                    <a:pt x="5228" y="1337"/>
                    <a:pt x="5085" y="1206"/>
                    <a:pt x="4918" y="1122"/>
                  </a:cubicBezTo>
                  <a:cubicBezTo>
                    <a:pt x="5204" y="741"/>
                    <a:pt x="5037" y="194"/>
                    <a:pt x="4597" y="39"/>
                  </a:cubicBezTo>
                  <a:cubicBezTo>
                    <a:pt x="4520" y="13"/>
                    <a:pt x="4444" y="1"/>
                    <a:pt x="4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5041034" y="2967431"/>
              <a:ext cx="2796727" cy="2069594"/>
            </a:xfrm>
            <a:custGeom>
              <a:avLst/>
              <a:gdLst/>
              <a:ahLst/>
              <a:cxnLst/>
              <a:rect l="l" t="t" r="r" b="b"/>
              <a:pathLst>
                <a:path w="100656" h="74486" extrusionOk="0">
                  <a:moveTo>
                    <a:pt x="50316" y="0"/>
                  </a:moveTo>
                  <a:lnTo>
                    <a:pt x="50316" y="7132"/>
                  </a:lnTo>
                  <a:cubicBezTo>
                    <a:pt x="49292" y="7287"/>
                    <a:pt x="48351" y="7751"/>
                    <a:pt x="47625" y="8477"/>
                  </a:cubicBezTo>
                  <a:cubicBezTo>
                    <a:pt x="47506" y="8120"/>
                    <a:pt x="47268" y="7823"/>
                    <a:pt x="46958" y="7620"/>
                  </a:cubicBezTo>
                  <a:cubicBezTo>
                    <a:pt x="47018" y="7346"/>
                    <a:pt x="47054" y="7073"/>
                    <a:pt x="47054" y="6787"/>
                  </a:cubicBezTo>
                  <a:cubicBezTo>
                    <a:pt x="47054" y="6703"/>
                    <a:pt x="47054" y="6632"/>
                    <a:pt x="47054" y="6549"/>
                  </a:cubicBezTo>
                  <a:cubicBezTo>
                    <a:pt x="47042" y="6465"/>
                    <a:pt x="47065" y="6394"/>
                    <a:pt x="47065" y="6322"/>
                  </a:cubicBezTo>
                  <a:cubicBezTo>
                    <a:pt x="47065" y="5525"/>
                    <a:pt x="46720" y="4870"/>
                    <a:pt x="46303" y="4870"/>
                  </a:cubicBezTo>
                  <a:cubicBezTo>
                    <a:pt x="46268" y="4870"/>
                    <a:pt x="46232" y="4882"/>
                    <a:pt x="46196" y="4894"/>
                  </a:cubicBezTo>
                  <a:cubicBezTo>
                    <a:pt x="46161" y="4882"/>
                    <a:pt x="46113" y="4870"/>
                    <a:pt x="46065" y="4870"/>
                  </a:cubicBezTo>
                  <a:cubicBezTo>
                    <a:pt x="45518" y="4870"/>
                    <a:pt x="45065" y="5727"/>
                    <a:pt x="45065" y="6787"/>
                  </a:cubicBezTo>
                  <a:cubicBezTo>
                    <a:pt x="45065" y="7108"/>
                    <a:pt x="45113" y="7430"/>
                    <a:pt x="45208" y="7739"/>
                  </a:cubicBezTo>
                  <a:cubicBezTo>
                    <a:pt x="44839" y="8037"/>
                    <a:pt x="44637" y="8466"/>
                    <a:pt x="44637" y="8930"/>
                  </a:cubicBezTo>
                  <a:lnTo>
                    <a:pt x="44637" y="12287"/>
                  </a:lnTo>
                  <a:cubicBezTo>
                    <a:pt x="44637" y="12716"/>
                    <a:pt x="44815" y="13133"/>
                    <a:pt x="45149" y="13419"/>
                  </a:cubicBezTo>
                  <a:lnTo>
                    <a:pt x="45149" y="17098"/>
                  </a:lnTo>
                  <a:cubicBezTo>
                    <a:pt x="45131" y="17425"/>
                    <a:pt x="45369" y="17589"/>
                    <a:pt x="45607" y="17589"/>
                  </a:cubicBezTo>
                  <a:cubicBezTo>
                    <a:pt x="45845" y="17589"/>
                    <a:pt x="46083" y="17425"/>
                    <a:pt x="46065" y="17098"/>
                  </a:cubicBezTo>
                  <a:lnTo>
                    <a:pt x="46065" y="13811"/>
                  </a:lnTo>
                  <a:lnTo>
                    <a:pt x="46125" y="13811"/>
                  </a:lnTo>
                  <a:lnTo>
                    <a:pt x="46125" y="17657"/>
                  </a:lnTo>
                  <a:lnTo>
                    <a:pt x="37648" y="17657"/>
                  </a:lnTo>
                  <a:cubicBezTo>
                    <a:pt x="37633" y="17656"/>
                    <a:pt x="37619" y="17656"/>
                    <a:pt x="37605" y="17656"/>
                  </a:cubicBezTo>
                  <a:cubicBezTo>
                    <a:pt x="37160" y="17656"/>
                    <a:pt x="36802" y="18016"/>
                    <a:pt x="36802" y="18455"/>
                  </a:cubicBezTo>
                  <a:cubicBezTo>
                    <a:pt x="36802" y="18912"/>
                    <a:pt x="37171" y="19265"/>
                    <a:pt x="37625" y="19265"/>
                  </a:cubicBezTo>
                  <a:cubicBezTo>
                    <a:pt x="37633" y="19265"/>
                    <a:pt x="37640" y="19265"/>
                    <a:pt x="37648" y="19265"/>
                  </a:cubicBezTo>
                  <a:lnTo>
                    <a:pt x="37779" y="19265"/>
                  </a:lnTo>
                  <a:lnTo>
                    <a:pt x="37874" y="19288"/>
                  </a:lnTo>
                  <a:lnTo>
                    <a:pt x="37874" y="19610"/>
                  </a:lnTo>
                  <a:lnTo>
                    <a:pt x="8227" y="19610"/>
                  </a:lnTo>
                  <a:cubicBezTo>
                    <a:pt x="8220" y="19609"/>
                    <a:pt x="8212" y="19609"/>
                    <a:pt x="8205" y="19609"/>
                  </a:cubicBezTo>
                  <a:cubicBezTo>
                    <a:pt x="7786" y="19609"/>
                    <a:pt x="7782" y="20242"/>
                    <a:pt x="8194" y="20242"/>
                  </a:cubicBezTo>
                  <a:cubicBezTo>
                    <a:pt x="8205" y="20242"/>
                    <a:pt x="8216" y="20242"/>
                    <a:pt x="8227" y="20241"/>
                  </a:cubicBezTo>
                  <a:lnTo>
                    <a:pt x="8727" y="20241"/>
                  </a:lnTo>
                  <a:lnTo>
                    <a:pt x="8727" y="24337"/>
                  </a:lnTo>
                  <a:lnTo>
                    <a:pt x="5977" y="24337"/>
                  </a:lnTo>
                  <a:cubicBezTo>
                    <a:pt x="5477" y="24337"/>
                    <a:pt x="5477" y="25075"/>
                    <a:pt x="5977" y="25075"/>
                  </a:cubicBezTo>
                  <a:lnTo>
                    <a:pt x="976" y="25075"/>
                  </a:lnTo>
                  <a:cubicBezTo>
                    <a:pt x="429" y="25099"/>
                    <a:pt x="0" y="25539"/>
                    <a:pt x="0" y="26087"/>
                  </a:cubicBezTo>
                  <a:cubicBezTo>
                    <a:pt x="0" y="26634"/>
                    <a:pt x="429" y="27075"/>
                    <a:pt x="976" y="27099"/>
                  </a:cubicBezTo>
                  <a:lnTo>
                    <a:pt x="1000" y="27099"/>
                  </a:lnTo>
                  <a:lnTo>
                    <a:pt x="1000" y="29647"/>
                  </a:lnTo>
                  <a:lnTo>
                    <a:pt x="3024" y="29647"/>
                  </a:lnTo>
                  <a:lnTo>
                    <a:pt x="3024" y="33588"/>
                  </a:lnTo>
                  <a:lnTo>
                    <a:pt x="1000" y="33588"/>
                  </a:lnTo>
                  <a:lnTo>
                    <a:pt x="1000" y="35290"/>
                  </a:lnTo>
                  <a:lnTo>
                    <a:pt x="2536" y="35290"/>
                  </a:lnTo>
                  <a:lnTo>
                    <a:pt x="2536" y="73152"/>
                  </a:lnTo>
                  <a:lnTo>
                    <a:pt x="2286" y="73152"/>
                  </a:lnTo>
                  <a:cubicBezTo>
                    <a:pt x="2271" y="73151"/>
                    <a:pt x="2256" y="73151"/>
                    <a:pt x="2241" y="73151"/>
                  </a:cubicBezTo>
                  <a:cubicBezTo>
                    <a:pt x="1432" y="73151"/>
                    <a:pt x="1432" y="74392"/>
                    <a:pt x="2241" y="74392"/>
                  </a:cubicBezTo>
                  <a:cubicBezTo>
                    <a:pt x="2256" y="74392"/>
                    <a:pt x="2271" y="74391"/>
                    <a:pt x="2286" y="74390"/>
                  </a:cubicBezTo>
                  <a:lnTo>
                    <a:pt x="11823" y="74390"/>
                  </a:lnTo>
                  <a:cubicBezTo>
                    <a:pt x="11837" y="74391"/>
                    <a:pt x="11851" y="74392"/>
                    <a:pt x="11865" y="74392"/>
                  </a:cubicBezTo>
                  <a:cubicBezTo>
                    <a:pt x="12203" y="74392"/>
                    <a:pt x="12478" y="74114"/>
                    <a:pt x="12478" y="73771"/>
                  </a:cubicBezTo>
                  <a:cubicBezTo>
                    <a:pt x="12478" y="73422"/>
                    <a:pt x="12193" y="73152"/>
                    <a:pt x="11845" y="73152"/>
                  </a:cubicBezTo>
                  <a:cubicBezTo>
                    <a:pt x="11838" y="73152"/>
                    <a:pt x="11830" y="73152"/>
                    <a:pt x="11823" y="73152"/>
                  </a:cubicBezTo>
                  <a:lnTo>
                    <a:pt x="11585" y="73152"/>
                  </a:lnTo>
                  <a:lnTo>
                    <a:pt x="11585" y="35290"/>
                  </a:lnTo>
                  <a:lnTo>
                    <a:pt x="18526" y="35290"/>
                  </a:lnTo>
                  <a:lnTo>
                    <a:pt x="18526" y="73235"/>
                  </a:lnTo>
                  <a:lnTo>
                    <a:pt x="18657" y="73235"/>
                  </a:lnTo>
                  <a:cubicBezTo>
                    <a:pt x="17935" y="73413"/>
                    <a:pt x="18060" y="74462"/>
                    <a:pt x="18799" y="74462"/>
                  </a:cubicBezTo>
                  <a:cubicBezTo>
                    <a:pt x="18804" y="74462"/>
                    <a:pt x="18808" y="74462"/>
                    <a:pt x="18812" y="74462"/>
                  </a:cubicBezTo>
                  <a:lnTo>
                    <a:pt x="28349" y="74462"/>
                  </a:lnTo>
                  <a:cubicBezTo>
                    <a:pt x="28363" y="74463"/>
                    <a:pt x="28377" y="74463"/>
                    <a:pt x="28390" y="74463"/>
                  </a:cubicBezTo>
                  <a:cubicBezTo>
                    <a:pt x="28729" y="74463"/>
                    <a:pt x="29004" y="74186"/>
                    <a:pt x="29004" y="73843"/>
                  </a:cubicBezTo>
                  <a:cubicBezTo>
                    <a:pt x="29004" y="73499"/>
                    <a:pt x="28729" y="73222"/>
                    <a:pt x="28390" y="73222"/>
                  </a:cubicBezTo>
                  <a:cubicBezTo>
                    <a:pt x="28377" y="73222"/>
                    <a:pt x="28363" y="73223"/>
                    <a:pt x="28349" y="73224"/>
                  </a:cubicBezTo>
                  <a:lnTo>
                    <a:pt x="28099" y="73224"/>
                  </a:lnTo>
                  <a:lnTo>
                    <a:pt x="28099" y="35290"/>
                  </a:lnTo>
                  <a:lnTo>
                    <a:pt x="33909" y="35290"/>
                  </a:lnTo>
                  <a:lnTo>
                    <a:pt x="33909" y="73224"/>
                  </a:lnTo>
                  <a:lnTo>
                    <a:pt x="33659" y="73224"/>
                  </a:lnTo>
                  <a:cubicBezTo>
                    <a:pt x="32861" y="73259"/>
                    <a:pt x="32861" y="74426"/>
                    <a:pt x="33659" y="74462"/>
                  </a:cubicBezTo>
                  <a:lnTo>
                    <a:pt x="43196" y="74462"/>
                  </a:lnTo>
                  <a:cubicBezTo>
                    <a:pt x="43982" y="74426"/>
                    <a:pt x="43982" y="73259"/>
                    <a:pt x="43196" y="73224"/>
                  </a:cubicBezTo>
                  <a:lnTo>
                    <a:pt x="42946" y="73224"/>
                  </a:lnTo>
                  <a:lnTo>
                    <a:pt x="42946" y="35290"/>
                  </a:lnTo>
                  <a:lnTo>
                    <a:pt x="57317" y="35314"/>
                  </a:lnTo>
                  <a:lnTo>
                    <a:pt x="57317" y="73224"/>
                  </a:lnTo>
                  <a:lnTo>
                    <a:pt x="57067" y="73224"/>
                  </a:lnTo>
                  <a:cubicBezTo>
                    <a:pt x="56733" y="73224"/>
                    <a:pt x="56448" y="73497"/>
                    <a:pt x="56448" y="73843"/>
                  </a:cubicBezTo>
                  <a:cubicBezTo>
                    <a:pt x="56448" y="73890"/>
                    <a:pt x="56460" y="73938"/>
                    <a:pt x="56471" y="73997"/>
                  </a:cubicBezTo>
                  <a:cubicBezTo>
                    <a:pt x="56531" y="74283"/>
                    <a:pt x="56781" y="74486"/>
                    <a:pt x="57079" y="74486"/>
                  </a:cubicBezTo>
                  <a:lnTo>
                    <a:pt x="66616" y="74486"/>
                  </a:lnTo>
                  <a:cubicBezTo>
                    <a:pt x="66961" y="74486"/>
                    <a:pt x="67247" y="74212"/>
                    <a:pt x="67247" y="73866"/>
                  </a:cubicBezTo>
                  <a:cubicBezTo>
                    <a:pt x="67235" y="73819"/>
                    <a:pt x="67235" y="73771"/>
                    <a:pt x="67223" y="73724"/>
                  </a:cubicBezTo>
                  <a:cubicBezTo>
                    <a:pt x="67163" y="73426"/>
                    <a:pt x="66901" y="73224"/>
                    <a:pt x="66616" y="73224"/>
                  </a:cubicBezTo>
                  <a:lnTo>
                    <a:pt x="66377" y="73224"/>
                  </a:lnTo>
                  <a:lnTo>
                    <a:pt x="66377" y="35314"/>
                  </a:lnTo>
                  <a:lnTo>
                    <a:pt x="72176" y="35314"/>
                  </a:lnTo>
                  <a:lnTo>
                    <a:pt x="72176" y="73224"/>
                  </a:lnTo>
                  <a:lnTo>
                    <a:pt x="71926" y="73224"/>
                  </a:lnTo>
                  <a:cubicBezTo>
                    <a:pt x="71580" y="73224"/>
                    <a:pt x="71307" y="73497"/>
                    <a:pt x="71307" y="73843"/>
                  </a:cubicBezTo>
                  <a:cubicBezTo>
                    <a:pt x="71307" y="73890"/>
                    <a:pt x="71319" y="73938"/>
                    <a:pt x="71330" y="73997"/>
                  </a:cubicBezTo>
                  <a:cubicBezTo>
                    <a:pt x="71390" y="74283"/>
                    <a:pt x="71640" y="74486"/>
                    <a:pt x="71938" y="74486"/>
                  </a:cubicBezTo>
                  <a:lnTo>
                    <a:pt x="81475" y="74486"/>
                  </a:lnTo>
                  <a:cubicBezTo>
                    <a:pt x="81820" y="74486"/>
                    <a:pt x="82094" y="74212"/>
                    <a:pt x="82094" y="73866"/>
                  </a:cubicBezTo>
                  <a:cubicBezTo>
                    <a:pt x="82094" y="73819"/>
                    <a:pt x="82094" y="73771"/>
                    <a:pt x="82082" y="73724"/>
                  </a:cubicBezTo>
                  <a:cubicBezTo>
                    <a:pt x="82022" y="73426"/>
                    <a:pt x="81760" y="73224"/>
                    <a:pt x="81475" y="73224"/>
                  </a:cubicBezTo>
                  <a:lnTo>
                    <a:pt x="81225" y="73224"/>
                  </a:lnTo>
                  <a:lnTo>
                    <a:pt x="81225" y="35314"/>
                  </a:lnTo>
                  <a:lnTo>
                    <a:pt x="87035" y="35314"/>
                  </a:lnTo>
                  <a:lnTo>
                    <a:pt x="87035" y="73224"/>
                  </a:lnTo>
                  <a:lnTo>
                    <a:pt x="86868" y="73224"/>
                  </a:lnTo>
                  <a:cubicBezTo>
                    <a:pt x="86523" y="73224"/>
                    <a:pt x="86237" y="73497"/>
                    <a:pt x="86237" y="73843"/>
                  </a:cubicBezTo>
                  <a:cubicBezTo>
                    <a:pt x="86237" y="73890"/>
                    <a:pt x="86249" y="73938"/>
                    <a:pt x="86261" y="73997"/>
                  </a:cubicBezTo>
                  <a:cubicBezTo>
                    <a:pt x="86320" y="74283"/>
                    <a:pt x="86570" y="74486"/>
                    <a:pt x="86868" y="74486"/>
                  </a:cubicBezTo>
                  <a:lnTo>
                    <a:pt x="96417" y="74486"/>
                  </a:lnTo>
                  <a:cubicBezTo>
                    <a:pt x="96750" y="74486"/>
                    <a:pt x="97036" y="74212"/>
                    <a:pt x="97036" y="73866"/>
                  </a:cubicBezTo>
                  <a:cubicBezTo>
                    <a:pt x="97036" y="73819"/>
                    <a:pt x="97024" y="73771"/>
                    <a:pt x="97012" y="73724"/>
                  </a:cubicBezTo>
                  <a:cubicBezTo>
                    <a:pt x="96953" y="73426"/>
                    <a:pt x="96703" y="73224"/>
                    <a:pt x="96405" y="73224"/>
                  </a:cubicBezTo>
                  <a:lnTo>
                    <a:pt x="96155" y="73224"/>
                  </a:lnTo>
                  <a:lnTo>
                    <a:pt x="96155" y="35314"/>
                  </a:lnTo>
                  <a:lnTo>
                    <a:pt x="100013" y="35314"/>
                  </a:lnTo>
                  <a:lnTo>
                    <a:pt x="100013" y="33623"/>
                  </a:lnTo>
                  <a:lnTo>
                    <a:pt x="100013" y="33600"/>
                  </a:lnTo>
                  <a:lnTo>
                    <a:pt x="97869" y="33600"/>
                  </a:lnTo>
                  <a:lnTo>
                    <a:pt x="97869" y="29682"/>
                  </a:lnTo>
                  <a:lnTo>
                    <a:pt x="100001" y="29682"/>
                  </a:lnTo>
                  <a:lnTo>
                    <a:pt x="100001" y="27051"/>
                  </a:lnTo>
                  <a:cubicBezTo>
                    <a:pt x="100394" y="26908"/>
                    <a:pt x="100656" y="26539"/>
                    <a:pt x="100656" y="26111"/>
                  </a:cubicBezTo>
                  <a:cubicBezTo>
                    <a:pt x="100656" y="26039"/>
                    <a:pt x="100644" y="25956"/>
                    <a:pt x="100620" y="25884"/>
                  </a:cubicBezTo>
                  <a:cubicBezTo>
                    <a:pt x="100525" y="25408"/>
                    <a:pt x="100108" y="25075"/>
                    <a:pt x="99632" y="25075"/>
                  </a:cubicBezTo>
                  <a:lnTo>
                    <a:pt x="95286" y="25075"/>
                  </a:lnTo>
                  <a:cubicBezTo>
                    <a:pt x="95417" y="25015"/>
                    <a:pt x="95512" y="24884"/>
                    <a:pt x="95512" y="24729"/>
                  </a:cubicBezTo>
                  <a:cubicBezTo>
                    <a:pt x="95512" y="24682"/>
                    <a:pt x="95500" y="24634"/>
                    <a:pt x="95476" y="24587"/>
                  </a:cubicBezTo>
                  <a:cubicBezTo>
                    <a:pt x="95429" y="24432"/>
                    <a:pt x="95286" y="24337"/>
                    <a:pt x="95131" y="24337"/>
                  </a:cubicBezTo>
                  <a:lnTo>
                    <a:pt x="92845" y="24337"/>
                  </a:lnTo>
                  <a:lnTo>
                    <a:pt x="92845" y="20277"/>
                  </a:lnTo>
                  <a:lnTo>
                    <a:pt x="93619" y="20277"/>
                  </a:lnTo>
                  <a:cubicBezTo>
                    <a:pt x="93845" y="20277"/>
                    <a:pt x="94000" y="20038"/>
                    <a:pt x="93905" y="19824"/>
                  </a:cubicBezTo>
                  <a:cubicBezTo>
                    <a:pt x="93857" y="19705"/>
                    <a:pt x="93738" y="19610"/>
                    <a:pt x="93607" y="19610"/>
                  </a:cubicBezTo>
                  <a:lnTo>
                    <a:pt x="63710" y="19610"/>
                  </a:lnTo>
                  <a:lnTo>
                    <a:pt x="63710" y="19288"/>
                  </a:lnTo>
                  <a:lnTo>
                    <a:pt x="64842" y="19288"/>
                  </a:lnTo>
                  <a:cubicBezTo>
                    <a:pt x="65282" y="19288"/>
                    <a:pt x="65639" y="18931"/>
                    <a:pt x="65639" y="18491"/>
                  </a:cubicBezTo>
                  <a:cubicBezTo>
                    <a:pt x="65639" y="18419"/>
                    <a:pt x="65639" y="18360"/>
                    <a:pt x="65615" y="18300"/>
                  </a:cubicBezTo>
                  <a:cubicBezTo>
                    <a:pt x="65544" y="17931"/>
                    <a:pt x="65211" y="17657"/>
                    <a:pt x="64830" y="17657"/>
                  </a:cubicBezTo>
                  <a:lnTo>
                    <a:pt x="61520" y="17657"/>
                  </a:lnTo>
                  <a:cubicBezTo>
                    <a:pt x="61627" y="17574"/>
                    <a:pt x="61686" y="17443"/>
                    <a:pt x="61686" y="17312"/>
                  </a:cubicBezTo>
                  <a:lnTo>
                    <a:pt x="61686" y="13419"/>
                  </a:lnTo>
                  <a:cubicBezTo>
                    <a:pt x="61972" y="13157"/>
                    <a:pt x="62151" y="12799"/>
                    <a:pt x="62186" y="12418"/>
                  </a:cubicBezTo>
                  <a:cubicBezTo>
                    <a:pt x="62198" y="12347"/>
                    <a:pt x="62198" y="12276"/>
                    <a:pt x="62198" y="12216"/>
                  </a:cubicBezTo>
                  <a:lnTo>
                    <a:pt x="62198" y="8858"/>
                  </a:lnTo>
                  <a:cubicBezTo>
                    <a:pt x="62198" y="8406"/>
                    <a:pt x="61996" y="7966"/>
                    <a:pt x="61639" y="7680"/>
                  </a:cubicBezTo>
                  <a:cubicBezTo>
                    <a:pt x="61686" y="7477"/>
                    <a:pt x="61722" y="7287"/>
                    <a:pt x="61746" y="7084"/>
                  </a:cubicBezTo>
                  <a:cubicBezTo>
                    <a:pt x="61758" y="6953"/>
                    <a:pt x="61758" y="6834"/>
                    <a:pt x="61758" y="6703"/>
                  </a:cubicBezTo>
                  <a:cubicBezTo>
                    <a:pt x="61758" y="5918"/>
                    <a:pt x="61508" y="5239"/>
                    <a:pt x="61162" y="4953"/>
                  </a:cubicBezTo>
                  <a:cubicBezTo>
                    <a:pt x="61162" y="4858"/>
                    <a:pt x="61174" y="4763"/>
                    <a:pt x="61174" y="4679"/>
                  </a:cubicBezTo>
                  <a:cubicBezTo>
                    <a:pt x="61174" y="4227"/>
                    <a:pt x="61067" y="3870"/>
                    <a:pt x="60936" y="3870"/>
                  </a:cubicBezTo>
                  <a:cubicBezTo>
                    <a:pt x="60817" y="3870"/>
                    <a:pt x="60710" y="4227"/>
                    <a:pt x="60710" y="4679"/>
                  </a:cubicBezTo>
                  <a:lnTo>
                    <a:pt x="60710" y="4798"/>
                  </a:lnTo>
                  <a:cubicBezTo>
                    <a:pt x="60686" y="4798"/>
                    <a:pt x="60651" y="4810"/>
                    <a:pt x="60627" y="4822"/>
                  </a:cubicBezTo>
                  <a:lnTo>
                    <a:pt x="60615" y="4822"/>
                  </a:lnTo>
                  <a:lnTo>
                    <a:pt x="60615" y="4679"/>
                  </a:lnTo>
                  <a:cubicBezTo>
                    <a:pt x="60615" y="4227"/>
                    <a:pt x="60520" y="3870"/>
                    <a:pt x="60389" y="3870"/>
                  </a:cubicBezTo>
                  <a:cubicBezTo>
                    <a:pt x="60258" y="3870"/>
                    <a:pt x="60162" y="4239"/>
                    <a:pt x="60162" y="4679"/>
                  </a:cubicBezTo>
                  <a:cubicBezTo>
                    <a:pt x="60162" y="4775"/>
                    <a:pt x="60162" y="4870"/>
                    <a:pt x="60174" y="4965"/>
                  </a:cubicBezTo>
                  <a:cubicBezTo>
                    <a:pt x="59972" y="5168"/>
                    <a:pt x="59817" y="5537"/>
                    <a:pt x="59781" y="5989"/>
                  </a:cubicBezTo>
                  <a:cubicBezTo>
                    <a:pt x="59758" y="6096"/>
                    <a:pt x="59758" y="6215"/>
                    <a:pt x="59758" y="6322"/>
                  </a:cubicBezTo>
                  <a:cubicBezTo>
                    <a:pt x="59758" y="6394"/>
                    <a:pt x="59758" y="6477"/>
                    <a:pt x="59769" y="6549"/>
                  </a:cubicBezTo>
                  <a:cubicBezTo>
                    <a:pt x="59781" y="6620"/>
                    <a:pt x="59758" y="6703"/>
                    <a:pt x="59758" y="6787"/>
                  </a:cubicBezTo>
                  <a:cubicBezTo>
                    <a:pt x="59758" y="7049"/>
                    <a:pt x="59781" y="7311"/>
                    <a:pt x="59853" y="7573"/>
                  </a:cubicBezTo>
                  <a:cubicBezTo>
                    <a:pt x="59400" y="7882"/>
                    <a:pt x="59127" y="8382"/>
                    <a:pt x="59127" y="8930"/>
                  </a:cubicBezTo>
                  <a:lnTo>
                    <a:pt x="59127" y="12287"/>
                  </a:lnTo>
                  <a:cubicBezTo>
                    <a:pt x="59127" y="12383"/>
                    <a:pt x="59138" y="12490"/>
                    <a:pt x="59162" y="12597"/>
                  </a:cubicBezTo>
                  <a:lnTo>
                    <a:pt x="59162" y="15062"/>
                  </a:lnTo>
                  <a:cubicBezTo>
                    <a:pt x="59144" y="15474"/>
                    <a:pt x="59453" y="15686"/>
                    <a:pt x="59761" y="15686"/>
                  </a:cubicBezTo>
                  <a:cubicBezTo>
                    <a:pt x="60049" y="15686"/>
                    <a:pt x="60336" y="15501"/>
                    <a:pt x="60353" y="15121"/>
                  </a:cubicBezTo>
                  <a:cubicBezTo>
                    <a:pt x="60353" y="15074"/>
                    <a:pt x="60353" y="15038"/>
                    <a:pt x="60365" y="14990"/>
                  </a:cubicBezTo>
                  <a:lnTo>
                    <a:pt x="60365" y="13788"/>
                  </a:lnTo>
                  <a:cubicBezTo>
                    <a:pt x="60460" y="13800"/>
                    <a:pt x="60555" y="13811"/>
                    <a:pt x="60662" y="13811"/>
                  </a:cubicBezTo>
                  <a:lnTo>
                    <a:pt x="60758" y="13811"/>
                  </a:lnTo>
                  <a:lnTo>
                    <a:pt x="60758" y="17109"/>
                  </a:lnTo>
                  <a:cubicBezTo>
                    <a:pt x="60758" y="17133"/>
                    <a:pt x="60758" y="17157"/>
                    <a:pt x="60758" y="17181"/>
                  </a:cubicBezTo>
                  <a:lnTo>
                    <a:pt x="60758" y="17312"/>
                  </a:lnTo>
                  <a:cubicBezTo>
                    <a:pt x="60758" y="17455"/>
                    <a:pt x="60817" y="17574"/>
                    <a:pt x="60924" y="17657"/>
                  </a:cubicBezTo>
                  <a:lnTo>
                    <a:pt x="56007" y="17657"/>
                  </a:lnTo>
                  <a:lnTo>
                    <a:pt x="56007" y="13811"/>
                  </a:lnTo>
                  <a:cubicBezTo>
                    <a:pt x="56102" y="13835"/>
                    <a:pt x="56209" y="13847"/>
                    <a:pt x="56305" y="13847"/>
                  </a:cubicBezTo>
                  <a:lnTo>
                    <a:pt x="56400" y="13847"/>
                  </a:lnTo>
                  <a:lnTo>
                    <a:pt x="56400" y="17109"/>
                  </a:lnTo>
                  <a:cubicBezTo>
                    <a:pt x="56400" y="17145"/>
                    <a:pt x="56400" y="17193"/>
                    <a:pt x="56412" y="17229"/>
                  </a:cubicBezTo>
                  <a:cubicBezTo>
                    <a:pt x="56461" y="17482"/>
                    <a:pt x="56662" y="17603"/>
                    <a:pt x="56862" y="17603"/>
                  </a:cubicBezTo>
                  <a:cubicBezTo>
                    <a:pt x="57095" y="17603"/>
                    <a:pt x="57329" y="17440"/>
                    <a:pt x="57329" y="17133"/>
                  </a:cubicBezTo>
                  <a:lnTo>
                    <a:pt x="57329" y="13454"/>
                  </a:lnTo>
                  <a:cubicBezTo>
                    <a:pt x="57650" y="13169"/>
                    <a:pt x="57841" y="12752"/>
                    <a:pt x="57841" y="12311"/>
                  </a:cubicBezTo>
                  <a:lnTo>
                    <a:pt x="57841" y="8966"/>
                  </a:lnTo>
                  <a:cubicBezTo>
                    <a:pt x="57829" y="8823"/>
                    <a:pt x="57817" y="8680"/>
                    <a:pt x="57781" y="8549"/>
                  </a:cubicBezTo>
                  <a:cubicBezTo>
                    <a:pt x="57698" y="8239"/>
                    <a:pt x="57519" y="7954"/>
                    <a:pt x="57269" y="7751"/>
                  </a:cubicBezTo>
                  <a:cubicBezTo>
                    <a:pt x="57352" y="7442"/>
                    <a:pt x="57400" y="7132"/>
                    <a:pt x="57400" y="6811"/>
                  </a:cubicBezTo>
                  <a:cubicBezTo>
                    <a:pt x="57400" y="6561"/>
                    <a:pt x="57376" y="6299"/>
                    <a:pt x="57317" y="6049"/>
                  </a:cubicBezTo>
                  <a:lnTo>
                    <a:pt x="57317" y="6037"/>
                  </a:lnTo>
                  <a:cubicBezTo>
                    <a:pt x="57317" y="6001"/>
                    <a:pt x="57305" y="5965"/>
                    <a:pt x="57293" y="5930"/>
                  </a:cubicBezTo>
                  <a:cubicBezTo>
                    <a:pt x="57222" y="5596"/>
                    <a:pt x="57043" y="5275"/>
                    <a:pt x="56793" y="5037"/>
                  </a:cubicBezTo>
                  <a:cubicBezTo>
                    <a:pt x="56805" y="4953"/>
                    <a:pt x="56817" y="4858"/>
                    <a:pt x="56817" y="4775"/>
                  </a:cubicBezTo>
                  <a:cubicBezTo>
                    <a:pt x="56817" y="4334"/>
                    <a:pt x="56710" y="3977"/>
                    <a:pt x="56579" y="3977"/>
                  </a:cubicBezTo>
                  <a:cubicBezTo>
                    <a:pt x="56460" y="3977"/>
                    <a:pt x="56352" y="4334"/>
                    <a:pt x="56352" y="4775"/>
                  </a:cubicBezTo>
                  <a:lnTo>
                    <a:pt x="56352" y="4882"/>
                  </a:lnTo>
                  <a:cubicBezTo>
                    <a:pt x="56317" y="4882"/>
                    <a:pt x="56293" y="4882"/>
                    <a:pt x="56257" y="4894"/>
                  </a:cubicBezTo>
                  <a:lnTo>
                    <a:pt x="56257" y="4775"/>
                  </a:lnTo>
                  <a:cubicBezTo>
                    <a:pt x="56257" y="4334"/>
                    <a:pt x="56162" y="3977"/>
                    <a:pt x="56031" y="3977"/>
                  </a:cubicBezTo>
                  <a:cubicBezTo>
                    <a:pt x="55900" y="3977"/>
                    <a:pt x="55805" y="4334"/>
                    <a:pt x="55805" y="4775"/>
                  </a:cubicBezTo>
                  <a:cubicBezTo>
                    <a:pt x="55805" y="4858"/>
                    <a:pt x="55805" y="4941"/>
                    <a:pt x="55817" y="5037"/>
                  </a:cubicBezTo>
                  <a:cubicBezTo>
                    <a:pt x="55567" y="5275"/>
                    <a:pt x="55400" y="5751"/>
                    <a:pt x="55400" y="6322"/>
                  </a:cubicBezTo>
                  <a:cubicBezTo>
                    <a:pt x="55400" y="6406"/>
                    <a:pt x="55400" y="6477"/>
                    <a:pt x="55412" y="6549"/>
                  </a:cubicBezTo>
                  <a:cubicBezTo>
                    <a:pt x="55424" y="6632"/>
                    <a:pt x="55412" y="6703"/>
                    <a:pt x="55412" y="6787"/>
                  </a:cubicBezTo>
                  <a:cubicBezTo>
                    <a:pt x="55412" y="7073"/>
                    <a:pt x="55447" y="7346"/>
                    <a:pt x="55507" y="7620"/>
                  </a:cubicBezTo>
                  <a:cubicBezTo>
                    <a:pt x="55102" y="7870"/>
                    <a:pt x="54840" y="8287"/>
                    <a:pt x="54781" y="8763"/>
                  </a:cubicBezTo>
                  <a:cubicBezTo>
                    <a:pt x="53959" y="7811"/>
                    <a:pt x="52804" y="7215"/>
                    <a:pt x="51542" y="7096"/>
                  </a:cubicBezTo>
                  <a:lnTo>
                    <a:pt x="51542" y="36"/>
                  </a:lnTo>
                  <a:lnTo>
                    <a:pt x="515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6322192" y="3145386"/>
              <a:ext cx="274627" cy="478069"/>
            </a:xfrm>
            <a:custGeom>
              <a:avLst/>
              <a:gdLst/>
              <a:ahLst/>
              <a:cxnLst/>
              <a:rect l="l" t="t" r="r" b="b"/>
              <a:pathLst>
                <a:path w="9884" h="17206" extrusionOk="0">
                  <a:moveTo>
                    <a:pt x="4942" y="1"/>
                  </a:moveTo>
                  <a:cubicBezTo>
                    <a:pt x="2216" y="1"/>
                    <a:pt x="1" y="2215"/>
                    <a:pt x="1" y="4942"/>
                  </a:cubicBezTo>
                  <a:lnTo>
                    <a:pt x="1" y="12264"/>
                  </a:lnTo>
                  <a:cubicBezTo>
                    <a:pt x="1" y="14991"/>
                    <a:pt x="2216" y="17205"/>
                    <a:pt x="4942" y="17205"/>
                  </a:cubicBezTo>
                  <a:cubicBezTo>
                    <a:pt x="7669" y="17205"/>
                    <a:pt x="9883" y="14991"/>
                    <a:pt x="9883" y="12264"/>
                  </a:cubicBezTo>
                  <a:lnTo>
                    <a:pt x="9883" y="4942"/>
                  </a:lnTo>
                  <a:cubicBezTo>
                    <a:pt x="9883" y="2215"/>
                    <a:pt x="7669" y="1"/>
                    <a:pt x="49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5111493" y="3927749"/>
              <a:ext cx="251093" cy="1056302"/>
            </a:xfrm>
            <a:custGeom>
              <a:avLst/>
              <a:gdLst/>
              <a:ahLst/>
              <a:cxnLst/>
              <a:rect l="l" t="t" r="r" b="b"/>
              <a:pathLst>
                <a:path w="9037" h="38017" extrusionOk="0">
                  <a:moveTo>
                    <a:pt x="0" y="0"/>
                  </a:moveTo>
                  <a:lnTo>
                    <a:pt x="0" y="38017"/>
                  </a:lnTo>
                  <a:lnTo>
                    <a:pt x="9037" y="38017"/>
                  </a:lnTo>
                  <a:lnTo>
                    <a:pt x="9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5136609" y="3927749"/>
              <a:ext cx="13615" cy="1056302"/>
            </a:xfrm>
            <a:custGeom>
              <a:avLst/>
              <a:gdLst/>
              <a:ahLst/>
              <a:cxnLst/>
              <a:rect l="l" t="t" r="r" b="b"/>
              <a:pathLst>
                <a:path w="490" h="38017" extrusionOk="0">
                  <a:moveTo>
                    <a:pt x="1" y="0"/>
                  </a:moveTo>
                  <a:lnTo>
                    <a:pt x="1" y="38017"/>
                  </a:lnTo>
                  <a:lnTo>
                    <a:pt x="489" y="38017"/>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5570312" y="3929722"/>
              <a:ext cx="251093" cy="1056330"/>
            </a:xfrm>
            <a:custGeom>
              <a:avLst/>
              <a:gdLst/>
              <a:ahLst/>
              <a:cxnLst/>
              <a:rect l="l" t="t" r="r" b="b"/>
              <a:pathLst>
                <a:path w="9037" h="38018" extrusionOk="0">
                  <a:moveTo>
                    <a:pt x="0" y="0"/>
                  </a:moveTo>
                  <a:lnTo>
                    <a:pt x="0" y="38017"/>
                  </a:lnTo>
                  <a:lnTo>
                    <a:pt x="9037" y="38017"/>
                  </a:lnTo>
                  <a:lnTo>
                    <a:pt x="90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5982815" y="3929722"/>
              <a:ext cx="251426" cy="1056330"/>
            </a:xfrm>
            <a:custGeom>
              <a:avLst/>
              <a:gdLst/>
              <a:ahLst/>
              <a:cxnLst/>
              <a:rect l="l" t="t" r="r" b="b"/>
              <a:pathLst>
                <a:path w="9049" h="38018" extrusionOk="0">
                  <a:moveTo>
                    <a:pt x="0" y="0"/>
                  </a:moveTo>
                  <a:lnTo>
                    <a:pt x="0" y="38017"/>
                  </a:lnTo>
                  <a:lnTo>
                    <a:pt x="9049" y="38017"/>
                  </a:lnTo>
                  <a:lnTo>
                    <a:pt x="90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6633146" y="3929722"/>
              <a:ext cx="251454" cy="1056330"/>
            </a:xfrm>
            <a:custGeom>
              <a:avLst/>
              <a:gdLst/>
              <a:ahLst/>
              <a:cxnLst/>
              <a:rect l="l" t="t" r="r" b="b"/>
              <a:pathLst>
                <a:path w="9050" h="38018" extrusionOk="0">
                  <a:moveTo>
                    <a:pt x="1" y="0"/>
                  </a:moveTo>
                  <a:lnTo>
                    <a:pt x="1" y="38017"/>
                  </a:lnTo>
                  <a:lnTo>
                    <a:pt x="9050" y="38017"/>
                  </a:lnTo>
                  <a:lnTo>
                    <a:pt x="90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7045983" y="3929722"/>
              <a:ext cx="251454" cy="1056330"/>
            </a:xfrm>
            <a:custGeom>
              <a:avLst/>
              <a:gdLst/>
              <a:ahLst/>
              <a:cxnLst/>
              <a:rect l="l" t="t" r="r" b="b"/>
              <a:pathLst>
                <a:path w="9050" h="38018" extrusionOk="0">
                  <a:moveTo>
                    <a:pt x="1" y="0"/>
                  </a:moveTo>
                  <a:lnTo>
                    <a:pt x="1" y="38017"/>
                  </a:lnTo>
                  <a:lnTo>
                    <a:pt x="9050" y="38017"/>
                  </a:lnTo>
                  <a:lnTo>
                    <a:pt x="90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7458487" y="3929722"/>
              <a:ext cx="251454" cy="1056330"/>
            </a:xfrm>
            <a:custGeom>
              <a:avLst/>
              <a:gdLst/>
              <a:ahLst/>
              <a:cxnLst/>
              <a:rect l="l" t="t" r="r" b="b"/>
              <a:pathLst>
                <a:path w="9050" h="38018" extrusionOk="0">
                  <a:moveTo>
                    <a:pt x="1" y="0"/>
                  </a:moveTo>
                  <a:lnTo>
                    <a:pt x="1" y="38017"/>
                  </a:lnTo>
                  <a:lnTo>
                    <a:pt x="9050" y="38017"/>
                  </a:lnTo>
                  <a:lnTo>
                    <a:pt x="90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5124718" y="3740514"/>
              <a:ext cx="2634963" cy="165432"/>
            </a:xfrm>
            <a:custGeom>
              <a:avLst/>
              <a:gdLst/>
              <a:ahLst/>
              <a:cxnLst/>
              <a:rect l="l" t="t" r="r" b="b"/>
              <a:pathLst>
                <a:path w="94834" h="5954" extrusionOk="0">
                  <a:moveTo>
                    <a:pt x="0" y="0"/>
                  </a:moveTo>
                  <a:lnTo>
                    <a:pt x="0" y="5953"/>
                  </a:lnTo>
                  <a:lnTo>
                    <a:pt x="94834" y="5953"/>
                  </a:lnTo>
                  <a:lnTo>
                    <a:pt x="948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5068817" y="3697172"/>
              <a:ext cx="2750409" cy="75770"/>
            </a:xfrm>
            <a:custGeom>
              <a:avLst/>
              <a:gdLst/>
              <a:ahLst/>
              <a:cxnLst/>
              <a:rect l="l" t="t" r="r" b="b"/>
              <a:pathLst>
                <a:path w="98989" h="2727" extrusionOk="0">
                  <a:moveTo>
                    <a:pt x="0" y="0"/>
                  </a:moveTo>
                  <a:lnTo>
                    <a:pt x="0" y="2727"/>
                  </a:lnTo>
                  <a:lnTo>
                    <a:pt x="98989" y="2727"/>
                  </a:lnTo>
                  <a:lnTo>
                    <a:pt x="98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5039700" y="3645883"/>
              <a:ext cx="2797394" cy="56265"/>
            </a:xfrm>
            <a:custGeom>
              <a:avLst/>
              <a:gdLst/>
              <a:ahLst/>
              <a:cxnLst/>
              <a:rect l="l" t="t" r="r" b="b"/>
              <a:pathLst>
                <a:path w="100680" h="2025" extrusionOk="0">
                  <a:moveTo>
                    <a:pt x="1012" y="1"/>
                  </a:moveTo>
                  <a:cubicBezTo>
                    <a:pt x="465" y="1"/>
                    <a:pt x="0" y="453"/>
                    <a:pt x="0" y="1013"/>
                  </a:cubicBezTo>
                  <a:cubicBezTo>
                    <a:pt x="12" y="1573"/>
                    <a:pt x="465" y="2025"/>
                    <a:pt x="1012" y="2025"/>
                  </a:cubicBezTo>
                  <a:lnTo>
                    <a:pt x="99668" y="2025"/>
                  </a:lnTo>
                  <a:cubicBezTo>
                    <a:pt x="100227" y="2025"/>
                    <a:pt x="100680" y="1573"/>
                    <a:pt x="100680" y="1013"/>
                  </a:cubicBezTo>
                  <a:cubicBezTo>
                    <a:pt x="100680" y="453"/>
                    <a:pt x="100227" y="1"/>
                    <a:pt x="99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5196511" y="3625378"/>
              <a:ext cx="2498010" cy="20533"/>
            </a:xfrm>
            <a:custGeom>
              <a:avLst/>
              <a:gdLst/>
              <a:ahLst/>
              <a:cxnLst/>
              <a:rect l="l" t="t" r="r" b="b"/>
              <a:pathLst>
                <a:path w="89905" h="739" extrusionOk="0">
                  <a:moveTo>
                    <a:pt x="369" y="1"/>
                  </a:moveTo>
                  <a:cubicBezTo>
                    <a:pt x="155" y="1"/>
                    <a:pt x="0" y="167"/>
                    <a:pt x="0" y="370"/>
                  </a:cubicBezTo>
                  <a:cubicBezTo>
                    <a:pt x="0" y="572"/>
                    <a:pt x="155" y="739"/>
                    <a:pt x="369" y="739"/>
                  </a:cubicBezTo>
                  <a:lnTo>
                    <a:pt x="89535" y="739"/>
                  </a:lnTo>
                  <a:cubicBezTo>
                    <a:pt x="89737" y="739"/>
                    <a:pt x="89904" y="572"/>
                    <a:pt x="89904" y="370"/>
                  </a:cubicBezTo>
                  <a:cubicBezTo>
                    <a:pt x="89904" y="167"/>
                    <a:pt x="89737" y="1"/>
                    <a:pt x="89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5068817" y="3882406"/>
              <a:ext cx="2750409" cy="47012"/>
            </a:xfrm>
            <a:custGeom>
              <a:avLst/>
              <a:gdLst/>
              <a:ahLst/>
              <a:cxnLst/>
              <a:rect l="l" t="t" r="r" b="b"/>
              <a:pathLst>
                <a:path w="98989" h="1692" extrusionOk="0">
                  <a:moveTo>
                    <a:pt x="0" y="1"/>
                  </a:moveTo>
                  <a:lnTo>
                    <a:pt x="0" y="1692"/>
                  </a:lnTo>
                  <a:lnTo>
                    <a:pt x="98989" y="1692"/>
                  </a:lnTo>
                  <a:lnTo>
                    <a:pt x="989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5283168" y="3511576"/>
              <a:ext cx="809544" cy="113835"/>
            </a:xfrm>
            <a:custGeom>
              <a:avLst/>
              <a:gdLst/>
              <a:ahLst/>
              <a:cxnLst/>
              <a:rect l="l" t="t" r="r" b="b"/>
              <a:pathLst>
                <a:path w="29136" h="4097" extrusionOk="0">
                  <a:moveTo>
                    <a:pt x="0" y="1"/>
                  </a:moveTo>
                  <a:lnTo>
                    <a:pt x="0" y="4097"/>
                  </a:lnTo>
                  <a:lnTo>
                    <a:pt x="29135" y="4097"/>
                  </a:lnTo>
                  <a:lnTo>
                    <a:pt x="291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6810461" y="3511576"/>
              <a:ext cx="809877" cy="113835"/>
            </a:xfrm>
            <a:custGeom>
              <a:avLst/>
              <a:gdLst/>
              <a:ahLst/>
              <a:cxnLst/>
              <a:rect l="l" t="t" r="r" b="b"/>
              <a:pathLst>
                <a:path w="29148" h="4097" extrusionOk="0">
                  <a:moveTo>
                    <a:pt x="1" y="1"/>
                  </a:moveTo>
                  <a:lnTo>
                    <a:pt x="1" y="4097"/>
                  </a:lnTo>
                  <a:lnTo>
                    <a:pt x="29147" y="4097"/>
                  </a:lnTo>
                  <a:lnTo>
                    <a:pt x="29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5260330" y="3494378"/>
              <a:ext cx="870087" cy="17254"/>
            </a:xfrm>
            <a:custGeom>
              <a:avLst/>
              <a:gdLst/>
              <a:ahLst/>
              <a:cxnLst/>
              <a:rect l="l" t="t" r="r" b="b"/>
              <a:pathLst>
                <a:path w="31315" h="621" extrusionOk="0">
                  <a:moveTo>
                    <a:pt x="31025" y="0"/>
                  </a:moveTo>
                  <a:cubicBezTo>
                    <a:pt x="31019" y="0"/>
                    <a:pt x="31012" y="0"/>
                    <a:pt x="31005" y="1"/>
                  </a:cubicBezTo>
                  <a:lnTo>
                    <a:pt x="322" y="1"/>
                  </a:lnTo>
                  <a:cubicBezTo>
                    <a:pt x="144" y="1"/>
                    <a:pt x="1" y="132"/>
                    <a:pt x="1" y="310"/>
                  </a:cubicBezTo>
                  <a:cubicBezTo>
                    <a:pt x="1" y="482"/>
                    <a:pt x="133" y="621"/>
                    <a:pt x="302" y="621"/>
                  </a:cubicBezTo>
                  <a:cubicBezTo>
                    <a:pt x="308" y="621"/>
                    <a:pt x="315" y="620"/>
                    <a:pt x="322" y="620"/>
                  </a:cubicBezTo>
                  <a:lnTo>
                    <a:pt x="31005" y="620"/>
                  </a:lnTo>
                  <a:cubicBezTo>
                    <a:pt x="31183" y="620"/>
                    <a:pt x="31314" y="489"/>
                    <a:pt x="31314" y="310"/>
                  </a:cubicBezTo>
                  <a:cubicBezTo>
                    <a:pt x="31314" y="139"/>
                    <a:pt x="31193" y="0"/>
                    <a:pt x="310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6780372" y="3494378"/>
              <a:ext cx="870059" cy="17227"/>
            </a:xfrm>
            <a:custGeom>
              <a:avLst/>
              <a:gdLst/>
              <a:ahLst/>
              <a:cxnLst/>
              <a:rect l="l" t="t" r="r" b="b"/>
              <a:pathLst>
                <a:path w="31314" h="620" extrusionOk="0">
                  <a:moveTo>
                    <a:pt x="301" y="0"/>
                  </a:moveTo>
                  <a:cubicBezTo>
                    <a:pt x="132" y="0"/>
                    <a:pt x="0" y="139"/>
                    <a:pt x="0" y="310"/>
                  </a:cubicBezTo>
                  <a:cubicBezTo>
                    <a:pt x="0" y="489"/>
                    <a:pt x="143" y="620"/>
                    <a:pt x="322" y="620"/>
                  </a:cubicBezTo>
                  <a:lnTo>
                    <a:pt x="31004" y="620"/>
                  </a:lnTo>
                  <a:cubicBezTo>
                    <a:pt x="31171" y="620"/>
                    <a:pt x="31314" y="489"/>
                    <a:pt x="31314" y="310"/>
                  </a:cubicBezTo>
                  <a:cubicBezTo>
                    <a:pt x="31314" y="132"/>
                    <a:pt x="31171" y="1"/>
                    <a:pt x="31004" y="1"/>
                  </a:cubicBezTo>
                  <a:lnTo>
                    <a:pt x="322" y="1"/>
                  </a:lnTo>
                  <a:cubicBezTo>
                    <a:pt x="315" y="0"/>
                    <a:pt x="308" y="0"/>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6092644" y="3484459"/>
              <a:ext cx="717881" cy="140953"/>
            </a:xfrm>
            <a:custGeom>
              <a:avLst/>
              <a:gdLst/>
              <a:ahLst/>
              <a:cxnLst/>
              <a:rect l="l" t="t" r="r" b="b"/>
              <a:pathLst>
                <a:path w="25837" h="5073" extrusionOk="0">
                  <a:moveTo>
                    <a:pt x="0" y="1"/>
                  </a:moveTo>
                  <a:lnTo>
                    <a:pt x="0" y="5073"/>
                  </a:lnTo>
                  <a:lnTo>
                    <a:pt x="25837" y="5073"/>
                  </a:lnTo>
                  <a:lnTo>
                    <a:pt x="25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6064193" y="3439810"/>
              <a:ext cx="800597" cy="44678"/>
            </a:xfrm>
            <a:custGeom>
              <a:avLst/>
              <a:gdLst/>
              <a:ahLst/>
              <a:cxnLst/>
              <a:rect l="l" t="t" r="r" b="b"/>
              <a:pathLst>
                <a:path w="28814" h="1608" extrusionOk="0">
                  <a:moveTo>
                    <a:pt x="810" y="0"/>
                  </a:moveTo>
                  <a:cubicBezTo>
                    <a:pt x="357" y="0"/>
                    <a:pt x="0" y="358"/>
                    <a:pt x="0" y="798"/>
                  </a:cubicBezTo>
                  <a:cubicBezTo>
                    <a:pt x="0" y="1239"/>
                    <a:pt x="357" y="1608"/>
                    <a:pt x="810" y="1608"/>
                  </a:cubicBezTo>
                  <a:lnTo>
                    <a:pt x="28016" y="1608"/>
                  </a:lnTo>
                  <a:cubicBezTo>
                    <a:pt x="28456" y="1608"/>
                    <a:pt x="28813" y="1250"/>
                    <a:pt x="28813" y="798"/>
                  </a:cubicBezTo>
                  <a:lnTo>
                    <a:pt x="28801" y="798"/>
                  </a:lnTo>
                  <a:cubicBezTo>
                    <a:pt x="28813" y="358"/>
                    <a:pt x="28444" y="0"/>
                    <a:pt x="280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5087321" y="4981671"/>
              <a:ext cx="299439" cy="34426"/>
            </a:xfrm>
            <a:custGeom>
              <a:avLst/>
              <a:gdLst/>
              <a:ahLst/>
              <a:cxnLst/>
              <a:rect l="l" t="t" r="r" b="b"/>
              <a:pathLst>
                <a:path w="10777" h="1239" extrusionOk="0">
                  <a:moveTo>
                    <a:pt x="620" y="0"/>
                  </a:moveTo>
                  <a:cubicBezTo>
                    <a:pt x="275" y="0"/>
                    <a:pt x="1" y="274"/>
                    <a:pt x="1" y="619"/>
                  </a:cubicBezTo>
                  <a:cubicBezTo>
                    <a:pt x="1" y="965"/>
                    <a:pt x="275" y="1239"/>
                    <a:pt x="620" y="1239"/>
                  </a:cubicBezTo>
                  <a:lnTo>
                    <a:pt x="10157" y="1239"/>
                  </a:lnTo>
                  <a:cubicBezTo>
                    <a:pt x="10502" y="1239"/>
                    <a:pt x="10776" y="965"/>
                    <a:pt x="10776" y="619"/>
                  </a:cubicBezTo>
                  <a:cubicBezTo>
                    <a:pt x="10776" y="274"/>
                    <a:pt x="10502" y="0"/>
                    <a:pt x="101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5545834" y="4983311"/>
              <a:ext cx="299745" cy="34759"/>
            </a:xfrm>
            <a:custGeom>
              <a:avLst/>
              <a:gdLst/>
              <a:ahLst/>
              <a:cxnLst/>
              <a:rect l="l" t="t" r="r" b="b"/>
              <a:pathLst>
                <a:path w="10788" h="1251" extrusionOk="0">
                  <a:moveTo>
                    <a:pt x="631" y="1"/>
                  </a:moveTo>
                  <a:cubicBezTo>
                    <a:pt x="286" y="1"/>
                    <a:pt x="12" y="287"/>
                    <a:pt x="12" y="632"/>
                  </a:cubicBezTo>
                  <a:cubicBezTo>
                    <a:pt x="0" y="965"/>
                    <a:pt x="286" y="1251"/>
                    <a:pt x="631" y="1251"/>
                  </a:cubicBezTo>
                  <a:lnTo>
                    <a:pt x="10168" y="1251"/>
                  </a:lnTo>
                  <a:cubicBezTo>
                    <a:pt x="10513" y="1251"/>
                    <a:pt x="10787" y="965"/>
                    <a:pt x="10787" y="632"/>
                  </a:cubicBezTo>
                  <a:cubicBezTo>
                    <a:pt x="10787" y="287"/>
                    <a:pt x="10513" y="1"/>
                    <a:pt x="10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5958671" y="4983311"/>
              <a:ext cx="299745" cy="34759"/>
            </a:xfrm>
            <a:custGeom>
              <a:avLst/>
              <a:gdLst/>
              <a:ahLst/>
              <a:cxnLst/>
              <a:rect l="l" t="t" r="r" b="b"/>
              <a:pathLst>
                <a:path w="10788" h="1251" extrusionOk="0">
                  <a:moveTo>
                    <a:pt x="619" y="1"/>
                  </a:moveTo>
                  <a:cubicBezTo>
                    <a:pt x="274" y="1"/>
                    <a:pt x="0" y="287"/>
                    <a:pt x="0" y="632"/>
                  </a:cubicBezTo>
                  <a:cubicBezTo>
                    <a:pt x="0" y="965"/>
                    <a:pt x="274" y="1251"/>
                    <a:pt x="619" y="1251"/>
                  </a:cubicBezTo>
                  <a:lnTo>
                    <a:pt x="10168" y="1251"/>
                  </a:lnTo>
                  <a:cubicBezTo>
                    <a:pt x="10501" y="1251"/>
                    <a:pt x="10787" y="965"/>
                    <a:pt x="10787" y="632"/>
                  </a:cubicBezTo>
                  <a:cubicBezTo>
                    <a:pt x="10787" y="287"/>
                    <a:pt x="10501" y="1"/>
                    <a:pt x="10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6609002" y="4983311"/>
              <a:ext cx="299745" cy="34759"/>
            </a:xfrm>
            <a:custGeom>
              <a:avLst/>
              <a:gdLst/>
              <a:ahLst/>
              <a:cxnLst/>
              <a:rect l="l" t="t" r="r" b="b"/>
              <a:pathLst>
                <a:path w="10788" h="1251" extrusionOk="0">
                  <a:moveTo>
                    <a:pt x="632" y="1"/>
                  </a:moveTo>
                  <a:cubicBezTo>
                    <a:pt x="286" y="1"/>
                    <a:pt x="1" y="287"/>
                    <a:pt x="13" y="632"/>
                  </a:cubicBezTo>
                  <a:cubicBezTo>
                    <a:pt x="13" y="965"/>
                    <a:pt x="286" y="1251"/>
                    <a:pt x="632" y="1251"/>
                  </a:cubicBezTo>
                  <a:lnTo>
                    <a:pt x="10169" y="1251"/>
                  </a:lnTo>
                  <a:cubicBezTo>
                    <a:pt x="10514" y="1251"/>
                    <a:pt x="10788" y="965"/>
                    <a:pt x="10788" y="632"/>
                  </a:cubicBezTo>
                  <a:cubicBezTo>
                    <a:pt x="10788" y="287"/>
                    <a:pt x="10514" y="1"/>
                    <a:pt x="10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7021839" y="4983311"/>
              <a:ext cx="299745" cy="34759"/>
            </a:xfrm>
            <a:custGeom>
              <a:avLst/>
              <a:gdLst/>
              <a:ahLst/>
              <a:cxnLst/>
              <a:rect l="l" t="t" r="r" b="b"/>
              <a:pathLst>
                <a:path w="10788" h="1251" extrusionOk="0">
                  <a:moveTo>
                    <a:pt x="620" y="1"/>
                  </a:moveTo>
                  <a:cubicBezTo>
                    <a:pt x="275" y="1"/>
                    <a:pt x="1" y="287"/>
                    <a:pt x="1" y="632"/>
                  </a:cubicBezTo>
                  <a:cubicBezTo>
                    <a:pt x="1" y="965"/>
                    <a:pt x="275" y="1251"/>
                    <a:pt x="620" y="1251"/>
                  </a:cubicBezTo>
                  <a:lnTo>
                    <a:pt x="10157" y="1251"/>
                  </a:lnTo>
                  <a:cubicBezTo>
                    <a:pt x="10502" y="1251"/>
                    <a:pt x="10788" y="965"/>
                    <a:pt x="10788" y="632"/>
                  </a:cubicBezTo>
                  <a:cubicBezTo>
                    <a:pt x="10788" y="287"/>
                    <a:pt x="10502" y="1"/>
                    <a:pt x="10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7436677" y="4983311"/>
              <a:ext cx="299745" cy="34759"/>
            </a:xfrm>
            <a:custGeom>
              <a:avLst/>
              <a:gdLst/>
              <a:ahLst/>
              <a:cxnLst/>
              <a:rect l="l" t="t" r="r" b="b"/>
              <a:pathLst>
                <a:path w="10788" h="1251" extrusionOk="0">
                  <a:moveTo>
                    <a:pt x="619" y="1"/>
                  </a:moveTo>
                  <a:cubicBezTo>
                    <a:pt x="274" y="1"/>
                    <a:pt x="0" y="287"/>
                    <a:pt x="0" y="632"/>
                  </a:cubicBezTo>
                  <a:cubicBezTo>
                    <a:pt x="0" y="965"/>
                    <a:pt x="274" y="1251"/>
                    <a:pt x="619" y="1251"/>
                  </a:cubicBezTo>
                  <a:lnTo>
                    <a:pt x="10156" y="1251"/>
                  </a:lnTo>
                  <a:cubicBezTo>
                    <a:pt x="10501" y="1251"/>
                    <a:pt x="10787" y="965"/>
                    <a:pt x="10787" y="632"/>
                  </a:cubicBezTo>
                  <a:cubicBezTo>
                    <a:pt x="10787" y="287"/>
                    <a:pt x="10501" y="1"/>
                    <a:pt x="10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6173689" y="3290612"/>
              <a:ext cx="25479" cy="146594"/>
            </a:xfrm>
            <a:custGeom>
              <a:avLst/>
              <a:gdLst/>
              <a:ahLst/>
              <a:cxnLst/>
              <a:rect l="l" t="t" r="r" b="b"/>
              <a:pathLst>
                <a:path w="917" h="5276" extrusionOk="0">
                  <a:moveTo>
                    <a:pt x="464" y="1"/>
                  </a:moveTo>
                  <a:cubicBezTo>
                    <a:pt x="202" y="1"/>
                    <a:pt x="0" y="203"/>
                    <a:pt x="0" y="453"/>
                  </a:cubicBezTo>
                  <a:lnTo>
                    <a:pt x="0" y="4823"/>
                  </a:lnTo>
                  <a:cubicBezTo>
                    <a:pt x="0" y="5073"/>
                    <a:pt x="202" y="5275"/>
                    <a:pt x="464" y="5275"/>
                  </a:cubicBezTo>
                  <a:cubicBezTo>
                    <a:pt x="714" y="5275"/>
                    <a:pt x="917" y="5073"/>
                    <a:pt x="917" y="4823"/>
                  </a:cubicBezTo>
                  <a:lnTo>
                    <a:pt x="917" y="453"/>
                  </a:lnTo>
                  <a:cubicBezTo>
                    <a:pt x="917" y="203"/>
                    <a:pt x="714" y="1"/>
                    <a:pt x="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6159463" y="3154666"/>
              <a:ext cx="85022" cy="178324"/>
            </a:xfrm>
            <a:custGeom>
              <a:avLst/>
              <a:gdLst/>
              <a:ahLst/>
              <a:cxnLst/>
              <a:rect l="l" t="t" r="r" b="b"/>
              <a:pathLst>
                <a:path w="3060" h="6418" extrusionOk="0">
                  <a:moveTo>
                    <a:pt x="1536" y="0"/>
                  </a:moveTo>
                  <a:cubicBezTo>
                    <a:pt x="691" y="0"/>
                    <a:pt x="0" y="691"/>
                    <a:pt x="0" y="1536"/>
                  </a:cubicBezTo>
                  <a:lnTo>
                    <a:pt x="0" y="4882"/>
                  </a:lnTo>
                  <a:cubicBezTo>
                    <a:pt x="0" y="5727"/>
                    <a:pt x="691" y="6418"/>
                    <a:pt x="1536" y="6418"/>
                  </a:cubicBezTo>
                  <a:cubicBezTo>
                    <a:pt x="2369" y="6418"/>
                    <a:pt x="3060" y="5727"/>
                    <a:pt x="3060" y="4882"/>
                  </a:cubicBezTo>
                  <a:lnTo>
                    <a:pt x="3060" y="1536"/>
                  </a:lnTo>
                  <a:cubicBezTo>
                    <a:pt x="3060" y="691"/>
                    <a:pt x="2369" y="0"/>
                    <a:pt x="1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6171688" y="3084539"/>
              <a:ext cx="55264" cy="106194"/>
            </a:xfrm>
            <a:custGeom>
              <a:avLst/>
              <a:gdLst/>
              <a:ahLst/>
              <a:cxnLst/>
              <a:rect l="l" t="t" r="r" b="b"/>
              <a:pathLst>
                <a:path w="1989" h="3822" extrusionOk="0">
                  <a:moveTo>
                    <a:pt x="989" y="0"/>
                  </a:moveTo>
                  <a:cubicBezTo>
                    <a:pt x="441" y="0"/>
                    <a:pt x="1" y="857"/>
                    <a:pt x="1" y="1905"/>
                  </a:cubicBezTo>
                  <a:cubicBezTo>
                    <a:pt x="1" y="2965"/>
                    <a:pt x="441" y="3822"/>
                    <a:pt x="989" y="3822"/>
                  </a:cubicBezTo>
                  <a:cubicBezTo>
                    <a:pt x="1537" y="3822"/>
                    <a:pt x="1989" y="2965"/>
                    <a:pt x="1989" y="1905"/>
                  </a:cubicBezTo>
                  <a:cubicBezTo>
                    <a:pt x="1989" y="857"/>
                    <a:pt x="1537" y="0"/>
                    <a:pt x="9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6184913" y="3084539"/>
              <a:ext cx="42039" cy="80743"/>
            </a:xfrm>
            <a:custGeom>
              <a:avLst/>
              <a:gdLst/>
              <a:ahLst/>
              <a:cxnLst/>
              <a:rect l="l" t="t" r="r" b="b"/>
              <a:pathLst>
                <a:path w="1513" h="2906" extrusionOk="0">
                  <a:moveTo>
                    <a:pt x="763" y="0"/>
                  </a:moveTo>
                  <a:cubicBezTo>
                    <a:pt x="346" y="0"/>
                    <a:pt x="1" y="643"/>
                    <a:pt x="1" y="1453"/>
                  </a:cubicBezTo>
                  <a:cubicBezTo>
                    <a:pt x="1" y="2250"/>
                    <a:pt x="346" y="2905"/>
                    <a:pt x="763" y="2905"/>
                  </a:cubicBezTo>
                  <a:cubicBezTo>
                    <a:pt x="1180" y="2905"/>
                    <a:pt x="1513" y="2250"/>
                    <a:pt x="1513" y="1453"/>
                  </a:cubicBezTo>
                  <a:cubicBezTo>
                    <a:pt x="1513" y="643"/>
                    <a:pt x="1180" y="0"/>
                    <a:pt x="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6210391" y="3243963"/>
              <a:ext cx="33120" cy="140314"/>
            </a:xfrm>
            <a:custGeom>
              <a:avLst/>
              <a:gdLst/>
              <a:ahLst/>
              <a:cxnLst/>
              <a:rect l="l" t="t" r="r" b="b"/>
              <a:pathLst>
                <a:path w="1192" h="5050" extrusionOk="0">
                  <a:moveTo>
                    <a:pt x="596" y="1"/>
                  </a:moveTo>
                  <a:cubicBezTo>
                    <a:pt x="275" y="1"/>
                    <a:pt x="1" y="263"/>
                    <a:pt x="1" y="596"/>
                  </a:cubicBezTo>
                  <a:lnTo>
                    <a:pt x="1" y="4454"/>
                  </a:lnTo>
                  <a:cubicBezTo>
                    <a:pt x="1" y="4787"/>
                    <a:pt x="275" y="5049"/>
                    <a:pt x="596" y="5049"/>
                  </a:cubicBezTo>
                  <a:cubicBezTo>
                    <a:pt x="929" y="5049"/>
                    <a:pt x="1191" y="4787"/>
                    <a:pt x="1191" y="4454"/>
                  </a:cubicBezTo>
                  <a:lnTo>
                    <a:pt x="1191" y="596"/>
                  </a:lnTo>
                  <a:cubicBezTo>
                    <a:pt x="1191" y="263"/>
                    <a:pt x="92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6295075" y="3290612"/>
              <a:ext cx="25507" cy="146594"/>
            </a:xfrm>
            <a:custGeom>
              <a:avLst/>
              <a:gdLst/>
              <a:ahLst/>
              <a:cxnLst/>
              <a:rect l="l" t="t" r="r" b="b"/>
              <a:pathLst>
                <a:path w="918" h="5276" extrusionOk="0">
                  <a:moveTo>
                    <a:pt x="453" y="1"/>
                  </a:moveTo>
                  <a:cubicBezTo>
                    <a:pt x="203" y="1"/>
                    <a:pt x="1" y="203"/>
                    <a:pt x="1" y="453"/>
                  </a:cubicBezTo>
                  <a:lnTo>
                    <a:pt x="1" y="4823"/>
                  </a:lnTo>
                  <a:cubicBezTo>
                    <a:pt x="1" y="5073"/>
                    <a:pt x="203" y="5275"/>
                    <a:pt x="453" y="5275"/>
                  </a:cubicBezTo>
                  <a:cubicBezTo>
                    <a:pt x="703" y="5275"/>
                    <a:pt x="917" y="5073"/>
                    <a:pt x="917" y="4823"/>
                  </a:cubicBezTo>
                  <a:lnTo>
                    <a:pt x="917" y="453"/>
                  </a:lnTo>
                  <a:cubicBezTo>
                    <a:pt x="917" y="203"/>
                    <a:pt x="703" y="1"/>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6280517" y="3154666"/>
              <a:ext cx="85383" cy="178324"/>
            </a:xfrm>
            <a:custGeom>
              <a:avLst/>
              <a:gdLst/>
              <a:ahLst/>
              <a:cxnLst/>
              <a:rect l="l" t="t" r="r" b="b"/>
              <a:pathLst>
                <a:path w="3073" h="6418" extrusionOk="0">
                  <a:moveTo>
                    <a:pt x="1537" y="0"/>
                  </a:moveTo>
                  <a:cubicBezTo>
                    <a:pt x="691" y="0"/>
                    <a:pt x="1" y="691"/>
                    <a:pt x="1" y="1536"/>
                  </a:cubicBezTo>
                  <a:lnTo>
                    <a:pt x="1" y="4882"/>
                  </a:lnTo>
                  <a:cubicBezTo>
                    <a:pt x="1" y="5727"/>
                    <a:pt x="691" y="6418"/>
                    <a:pt x="1537" y="6418"/>
                  </a:cubicBezTo>
                  <a:cubicBezTo>
                    <a:pt x="2382" y="6418"/>
                    <a:pt x="3073" y="5739"/>
                    <a:pt x="3073" y="4882"/>
                  </a:cubicBezTo>
                  <a:lnTo>
                    <a:pt x="3061" y="1536"/>
                  </a:lnTo>
                  <a:cubicBezTo>
                    <a:pt x="3061" y="691"/>
                    <a:pt x="2370" y="0"/>
                    <a:pt x="1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6292769" y="3084539"/>
              <a:ext cx="55264" cy="106194"/>
            </a:xfrm>
            <a:custGeom>
              <a:avLst/>
              <a:gdLst/>
              <a:ahLst/>
              <a:cxnLst/>
              <a:rect l="l" t="t" r="r" b="b"/>
              <a:pathLst>
                <a:path w="1989" h="3822" extrusionOk="0">
                  <a:moveTo>
                    <a:pt x="1000" y="0"/>
                  </a:moveTo>
                  <a:cubicBezTo>
                    <a:pt x="453" y="0"/>
                    <a:pt x="0" y="857"/>
                    <a:pt x="0" y="1905"/>
                  </a:cubicBezTo>
                  <a:cubicBezTo>
                    <a:pt x="0" y="2965"/>
                    <a:pt x="453" y="3822"/>
                    <a:pt x="1000" y="3822"/>
                  </a:cubicBezTo>
                  <a:cubicBezTo>
                    <a:pt x="1548" y="3822"/>
                    <a:pt x="1989" y="2965"/>
                    <a:pt x="1989" y="1905"/>
                  </a:cubicBezTo>
                  <a:cubicBezTo>
                    <a:pt x="1989" y="857"/>
                    <a:pt x="1548" y="0"/>
                    <a:pt x="10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6306328" y="3084539"/>
              <a:ext cx="41705" cy="80743"/>
            </a:xfrm>
            <a:custGeom>
              <a:avLst/>
              <a:gdLst/>
              <a:ahLst/>
              <a:cxnLst/>
              <a:rect l="l" t="t" r="r" b="b"/>
              <a:pathLst>
                <a:path w="1501" h="2906" extrusionOk="0">
                  <a:moveTo>
                    <a:pt x="751" y="0"/>
                  </a:moveTo>
                  <a:cubicBezTo>
                    <a:pt x="334" y="0"/>
                    <a:pt x="0" y="643"/>
                    <a:pt x="0" y="1453"/>
                  </a:cubicBezTo>
                  <a:cubicBezTo>
                    <a:pt x="0" y="2250"/>
                    <a:pt x="334" y="2905"/>
                    <a:pt x="751" y="2905"/>
                  </a:cubicBezTo>
                  <a:cubicBezTo>
                    <a:pt x="1167" y="2905"/>
                    <a:pt x="1501" y="2250"/>
                    <a:pt x="1501" y="1453"/>
                  </a:cubicBezTo>
                  <a:cubicBezTo>
                    <a:pt x="1501" y="643"/>
                    <a:pt x="1167" y="0"/>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6331805" y="3243963"/>
              <a:ext cx="33092" cy="140314"/>
            </a:xfrm>
            <a:custGeom>
              <a:avLst/>
              <a:gdLst/>
              <a:ahLst/>
              <a:cxnLst/>
              <a:rect l="l" t="t" r="r" b="b"/>
              <a:pathLst>
                <a:path w="1191" h="5050" extrusionOk="0">
                  <a:moveTo>
                    <a:pt x="596" y="1"/>
                  </a:moveTo>
                  <a:cubicBezTo>
                    <a:pt x="262" y="1"/>
                    <a:pt x="0" y="263"/>
                    <a:pt x="0" y="596"/>
                  </a:cubicBezTo>
                  <a:lnTo>
                    <a:pt x="0" y="4454"/>
                  </a:lnTo>
                  <a:cubicBezTo>
                    <a:pt x="0" y="4787"/>
                    <a:pt x="262" y="5049"/>
                    <a:pt x="596" y="5049"/>
                  </a:cubicBezTo>
                  <a:cubicBezTo>
                    <a:pt x="917" y="5049"/>
                    <a:pt x="1191" y="4787"/>
                    <a:pt x="1191" y="4454"/>
                  </a:cubicBezTo>
                  <a:lnTo>
                    <a:pt x="1191" y="596"/>
                  </a:lnTo>
                  <a:cubicBezTo>
                    <a:pt x="1191" y="263"/>
                    <a:pt x="917"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6729083" y="3290612"/>
              <a:ext cx="25507" cy="146594"/>
            </a:xfrm>
            <a:custGeom>
              <a:avLst/>
              <a:gdLst/>
              <a:ahLst/>
              <a:cxnLst/>
              <a:rect l="l" t="t" r="r" b="b"/>
              <a:pathLst>
                <a:path w="918" h="5276" extrusionOk="0">
                  <a:moveTo>
                    <a:pt x="453" y="1"/>
                  </a:moveTo>
                  <a:cubicBezTo>
                    <a:pt x="203" y="1"/>
                    <a:pt x="1" y="203"/>
                    <a:pt x="1" y="453"/>
                  </a:cubicBezTo>
                  <a:lnTo>
                    <a:pt x="1" y="4823"/>
                  </a:lnTo>
                  <a:cubicBezTo>
                    <a:pt x="1" y="5073"/>
                    <a:pt x="203" y="5275"/>
                    <a:pt x="453" y="5275"/>
                  </a:cubicBezTo>
                  <a:cubicBezTo>
                    <a:pt x="703" y="5275"/>
                    <a:pt x="917" y="5073"/>
                    <a:pt x="917" y="4823"/>
                  </a:cubicBezTo>
                  <a:lnTo>
                    <a:pt x="917" y="453"/>
                  </a:lnTo>
                  <a:cubicBezTo>
                    <a:pt x="917" y="203"/>
                    <a:pt x="703" y="1"/>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6683768" y="3154666"/>
              <a:ext cx="85050" cy="178324"/>
            </a:xfrm>
            <a:custGeom>
              <a:avLst/>
              <a:gdLst/>
              <a:ahLst/>
              <a:cxnLst/>
              <a:rect l="l" t="t" r="r" b="b"/>
              <a:pathLst>
                <a:path w="3061" h="6418" extrusionOk="0">
                  <a:moveTo>
                    <a:pt x="1525" y="0"/>
                  </a:moveTo>
                  <a:cubicBezTo>
                    <a:pt x="679" y="0"/>
                    <a:pt x="1" y="691"/>
                    <a:pt x="1" y="1536"/>
                  </a:cubicBezTo>
                  <a:lnTo>
                    <a:pt x="1" y="4882"/>
                  </a:lnTo>
                  <a:cubicBezTo>
                    <a:pt x="1" y="5727"/>
                    <a:pt x="679" y="6418"/>
                    <a:pt x="1525" y="6418"/>
                  </a:cubicBezTo>
                  <a:cubicBezTo>
                    <a:pt x="2370" y="6418"/>
                    <a:pt x="3060" y="5727"/>
                    <a:pt x="3060" y="4882"/>
                  </a:cubicBezTo>
                  <a:lnTo>
                    <a:pt x="3060" y="1536"/>
                  </a:lnTo>
                  <a:cubicBezTo>
                    <a:pt x="3060" y="691"/>
                    <a:pt x="2370" y="0"/>
                    <a:pt x="1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6701300" y="3084539"/>
              <a:ext cx="55264" cy="106194"/>
            </a:xfrm>
            <a:custGeom>
              <a:avLst/>
              <a:gdLst/>
              <a:ahLst/>
              <a:cxnLst/>
              <a:rect l="l" t="t" r="r" b="b"/>
              <a:pathLst>
                <a:path w="1989" h="3822" extrusionOk="0">
                  <a:moveTo>
                    <a:pt x="1001" y="0"/>
                  </a:moveTo>
                  <a:cubicBezTo>
                    <a:pt x="453" y="0"/>
                    <a:pt x="1" y="857"/>
                    <a:pt x="1" y="1905"/>
                  </a:cubicBezTo>
                  <a:cubicBezTo>
                    <a:pt x="1" y="2965"/>
                    <a:pt x="453" y="3822"/>
                    <a:pt x="1001" y="3822"/>
                  </a:cubicBezTo>
                  <a:cubicBezTo>
                    <a:pt x="1536" y="3822"/>
                    <a:pt x="1989" y="2965"/>
                    <a:pt x="1989" y="1905"/>
                  </a:cubicBezTo>
                  <a:cubicBezTo>
                    <a:pt x="1989" y="857"/>
                    <a:pt x="1536"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6701300" y="3084539"/>
              <a:ext cx="42039" cy="80743"/>
            </a:xfrm>
            <a:custGeom>
              <a:avLst/>
              <a:gdLst/>
              <a:ahLst/>
              <a:cxnLst/>
              <a:rect l="l" t="t" r="r" b="b"/>
              <a:pathLst>
                <a:path w="1513" h="2906" extrusionOk="0">
                  <a:moveTo>
                    <a:pt x="751" y="0"/>
                  </a:moveTo>
                  <a:cubicBezTo>
                    <a:pt x="334" y="0"/>
                    <a:pt x="1" y="643"/>
                    <a:pt x="1" y="1453"/>
                  </a:cubicBezTo>
                  <a:cubicBezTo>
                    <a:pt x="1" y="2250"/>
                    <a:pt x="334" y="2905"/>
                    <a:pt x="751" y="2905"/>
                  </a:cubicBezTo>
                  <a:cubicBezTo>
                    <a:pt x="1167" y="2905"/>
                    <a:pt x="1513" y="2250"/>
                    <a:pt x="1513" y="1453"/>
                  </a:cubicBezTo>
                  <a:cubicBezTo>
                    <a:pt x="1513" y="643"/>
                    <a:pt x="1167" y="0"/>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6684768" y="3243963"/>
              <a:ext cx="33092" cy="140314"/>
            </a:xfrm>
            <a:custGeom>
              <a:avLst/>
              <a:gdLst/>
              <a:ahLst/>
              <a:cxnLst/>
              <a:rect l="l" t="t" r="r" b="b"/>
              <a:pathLst>
                <a:path w="1191" h="5050" extrusionOk="0">
                  <a:moveTo>
                    <a:pt x="596" y="1"/>
                  </a:moveTo>
                  <a:cubicBezTo>
                    <a:pt x="262" y="1"/>
                    <a:pt x="0" y="263"/>
                    <a:pt x="0" y="596"/>
                  </a:cubicBezTo>
                  <a:lnTo>
                    <a:pt x="0" y="4454"/>
                  </a:lnTo>
                  <a:cubicBezTo>
                    <a:pt x="0" y="4787"/>
                    <a:pt x="262" y="5049"/>
                    <a:pt x="596" y="5049"/>
                  </a:cubicBezTo>
                  <a:cubicBezTo>
                    <a:pt x="917" y="5049"/>
                    <a:pt x="1191" y="4787"/>
                    <a:pt x="1191" y="4454"/>
                  </a:cubicBezTo>
                  <a:lnTo>
                    <a:pt x="1191" y="596"/>
                  </a:lnTo>
                  <a:cubicBezTo>
                    <a:pt x="1191" y="263"/>
                    <a:pt x="917"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6607697" y="3290612"/>
              <a:ext cx="25479" cy="146594"/>
            </a:xfrm>
            <a:custGeom>
              <a:avLst/>
              <a:gdLst/>
              <a:ahLst/>
              <a:cxnLst/>
              <a:rect l="l" t="t" r="r" b="b"/>
              <a:pathLst>
                <a:path w="917" h="5276" extrusionOk="0">
                  <a:moveTo>
                    <a:pt x="453" y="1"/>
                  </a:moveTo>
                  <a:cubicBezTo>
                    <a:pt x="202" y="1"/>
                    <a:pt x="0" y="203"/>
                    <a:pt x="0" y="453"/>
                  </a:cubicBezTo>
                  <a:lnTo>
                    <a:pt x="0" y="4823"/>
                  </a:lnTo>
                  <a:cubicBezTo>
                    <a:pt x="0" y="5073"/>
                    <a:pt x="202" y="5275"/>
                    <a:pt x="464" y="5275"/>
                  </a:cubicBezTo>
                  <a:cubicBezTo>
                    <a:pt x="714" y="5275"/>
                    <a:pt x="917" y="5073"/>
                    <a:pt x="917" y="4823"/>
                  </a:cubicBezTo>
                  <a:lnTo>
                    <a:pt x="917" y="453"/>
                  </a:lnTo>
                  <a:cubicBezTo>
                    <a:pt x="917" y="203"/>
                    <a:pt x="714" y="1"/>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6562354" y="3154666"/>
              <a:ext cx="85050" cy="178324"/>
            </a:xfrm>
            <a:custGeom>
              <a:avLst/>
              <a:gdLst/>
              <a:ahLst/>
              <a:cxnLst/>
              <a:rect l="l" t="t" r="r" b="b"/>
              <a:pathLst>
                <a:path w="3061" h="6418" extrusionOk="0">
                  <a:moveTo>
                    <a:pt x="1537" y="0"/>
                  </a:moveTo>
                  <a:cubicBezTo>
                    <a:pt x="691" y="0"/>
                    <a:pt x="1" y="691"/>
                    <a:pt x="1" y="1536"/>
                  </a:cubicBezTo>
                  <a:lnTo>
                    <a:pt x="1" y="4882"/>
                  </a:lnTo>
                  <a:cubicBezTo>
                    <a:pt x="1" y="5727"/>
                    <a:pt x="691" y="6418"/>
                    <a:pt x="1537" y="6418"/>
                  </a:cubicBezTo>
                  <a:cubicBezTo>
                    <a:pt x="2382" y="6418"/>
                    <a:pt x="3061" y="5727"/>
                    <a:pt x="3061" y="4882"/>
                  </a:cubicBezTo>
                  <a:lnTo>
                    <a:pt x="3061" y="1536"/>
                  </a:lnTo>
                  <a:cubicBezTo>
                    <a:pt x="3061" y="691"/>
                    <a:pt x="2382" y="0"/>
                    <a:pt x="1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6580219" y="3084539"/>
              <a:ext cx="55292" cy="106194"/>
            </a:xfrm>
            <a:custGeom>
              <a:avLst/>
              <a:gdLst/>
              <a:ahLst/>
              <a:cxnLst/>
              <a:rect l="l" t="t" r="r" b="b"/>
              <a:pathLst>
                <a:path w="1990" h="3822" extrusionOk="0">
                  <a:moveTo>
                    <a:pt x="989" y="0"/>
                  </a:moveTo>
                  <a:cubicBezTo>
                    <a:pt x="441" y="0"/>
                    <a:pt x="1" y="857"/>
                    <a:pt x="1" y="1905"/>
                  </a:cubicBezTo>
                  <a:cubicBezTo>
                    <a:pt x="1" y="2965"/>
                    <a:pt x="441" y="3822"/>
                    <a:pt x="989" y="3822"/>
                  </a:cubicBezTo>
                  <a:cubicBezTo>
                    <a:pt x="1537" y="3822"/>
                    <a:pt x="1989" y="2965"/>
                    <a:pt x="1989" y="1905"/>
                  </a:cubicBezTo>
                  <a:cubicBezTo>
                    <a:pt x="1989" y="857"/>
                    <a:pt x="1537" y="0"/>
                    <a:pt x="9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6580219" y="3084539"/>
              <a:ext cx="41733" cy="80743"/>
            </a:xfrm>
            <a:custGeom>
              <a:avLst/>
              <a:gdLst/>
              <a:ahLst/>
              <a:cxnLst/>
              <a:rect l="l" t="t" r="r" b="b"/>
              <a:pathLst>
                <a:path w="1502" h="2906" extrusionOk="0">
                  <a:moveTo>
                    <a:pt x="751" y="0"/>
                  </a:moveTo>
                  <a:cubicBezTo>
                    <a:pt x="334" y="0"/>
                    <a:pt x="1" y="643"/>
                    <a:pt x="1" y="1453"/>
                  </a:cubicBezTo>
                  <a:cubicBezTo>
                    <a:pt x="1" y="2250"/>
                    <a:pt x="334" y="2905"/>
                    <a:pt x="751" y="2905"/>
                  </a:cubicBezTo>
                  <a:cubicBezTo>
                    <a:pt x="1168" y="2905"/>
                    <a:pt x="1501" y="2250"/>
                    <a:pt x="1501" y="1453"/>
                  </a:cubicBezTo>
                  <a:cubicBezTo>
                    <a:pt x="1501" y="643"/>
                    <a:pt x="1168" y="0"/>
                    <a:pt x="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6563354" y="3243963"/>
              <a:ext cx="33120" cy="140314"/>
            </a:xfrm>
            <a:custGeom>
              <a:avLst/>
              <a:gdLst/>
              <a:ahLst/>
              <a:cxnLst/>
              <a:rect l="l" t="t" r="r" b="b"/>
              <a:pathLst>
                <a:path w="1192" h="5050" extrusionOk="0">
                  <a:moveTo>
                    <a:pt x="596" y="1"/>
                  </a:moveTo>
                  <a:cubicBezTo>
                    <a:pt x="274" y="1"/>
                    <a:pt x="1" y="263"/>
                    <a:pt x="1" y="596"/>
                  </a:cubicBezTo>
                  <a:lnTo>
                    <a:pt x="1" y="4454"/>
                  </a:lnTo>
                  <a:cubicBezTo>
                    <a:pt x="1" y="4787"/>
                    <a:pt x="274" y="5049"/>
                    <a:pt x="596" y="5049"/>
                  </a:cubicBezTo>
                  <a:cubicBezTo>
                    <a:pt x="929" y="5049"/>
                    <a:pt x="1191" y="4787"/>
                    <a:pt x="1191" y="4454"/>
                  </a:cubicBezTo>
                  <a:lnTo>
                    <a:pt x="1191" y="596"/>
                  </a:lnTo>
                  <a:cubicBezTo>
                    <a:pt x="1191" y="263"/>
                    <a:pt x="92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6438328" y="2949232"/>
              <a:ext cx="34426" cy="490628"/>
            </a:xfrm>
            <a:custGeom>
              <a:avLst/>
              <a:gdLst/>
              <a:ahLst/>
              <a:cxnLst/>
              <a:rect l="l" t="t" r="r" b="b"/>
              <a:pathLst>
                <a:path w="1239" h="17658" extrusionOk="0">
                  <a:moveTo>
                    <a:pt x="0" y="0"/>
                  </a:moveTo>
                  <a:lnTo>
                    <a:pt x="0" y="17657"/>
                  </a:lnTo>
                  <a:lnTo>
                    <a:pt x="1238" y="17657"/>
                  </a:lnTo>
                  <a:lnTo>
                    <a:pt x="1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6431048" y="2851322"/>
              <a:ext cx="667" cy="28"/>
            </a:xfrm>
            <a:custGeom>
              <a:avLst/>
              <a:gdLst/>
              <a:ahLst/>
              <a:cxnLst/>
              <a:rect l="l" t="t" r="r" b="b"/>
              <a:pathLst>
                <a:path w="24" h="1" extrusionOk="0">
                  <a:moveTo>
                    <a:pt x="24" y="0"/>
                  </a:moveTo>
                  <a:lnTo>
                    <a:pt x="24" y="0"/>
                  </a:lnTo>
                  <a:lnTo>
                    <a:pt x="0" y="0"/>
                  </a:lnTo>
                  <a:cubicBezTo>
                    <a:pt x="12" y="0"/>
                    <a:pt x="12" y="0"/>
                    <a:pt x="24" y="0"/>
                  </a:cubicBezTo>
                  <a:close/>
                </a:path>
              </a:pathLst>
            </a:custGeom>
            <a:solidFill>
              <a:srgbClr val="D4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6332333" y="2827789"/>
              <a:ext cx="104694" cy="47040"/>
            </a:xfrm>
            <a:custGeom>
              <a:avLst/>
              <a:gdLst/>
              <a:ahLst/>
              <a:cxnLst/>
              <a:rect l="l" t="t" r="r" b="b"/>
              <a:pathLst>
                <a:path w="3768" h="1693" extrusionOk="0">
                  <a:moveTo>
                    <a:pt x="281" y="1"/>
                  </a:moveTo>
                  <a:cubicBezTo>
                    <a:pt x="1" y="1"/>
                    <a:pt x="1" y="431"/>
                    <a:pt x="281" y="431"/>
                  </a:cubicBezTo>
                  <a:cubicBezTo>
                    <a:pt x="288" y="431"/>
                    <a:pt x="295" y="431"/>
                    <a:pt x="303" y="430"/>
                  </a:cubicBezTo>
                  <a:lnTo>
                    <a:pt x="791" y="430"/>
                  </a:lnTo>
                  <a:cubicBezTo>
                    <a:pt x="505" y="430"/>
                    <a:pt x="505" y="847"/>
                    <a:pt x="791" y="847"/>
                  </a:cubicBezTo>
                  <a:lnTo>
                    <a:pt x="1267" y="847"/>
                  </a:lnTo>
                  <a:cubicBezTo>
                    <a:pt x="1005" y="871"/>
                    <a:pt x="1005" y="1252"/>
                    <a:pt x="1267" y="1276"/>
                  </a:cubicBezTo>
                  <a:lnTo>
                    <a:pt x="1529" y="1276"/>
                  </a:lnTo>
                  <a:cubicBezTo>
                    <a:pt x="1279" y="1288"/>
                    <a:pt x="1279" y="1669"/>
                    <a:pt x="1529" y="1693"/>
                  </a:cubicBezTo>
                  <a:lnTo>
                    <a:pt x="2184" y="1693"/>
                  </a:lnTo>
                  <a:cubicBezTo>
                    <a:pt x="2767" y="1693"/>
                    <a:pt x="3303" y="1371"/>
                    <a:pt x="3577" y="847"/>
                  </a:cubicBezTo>
                  <a:cubicBezTo>
                    <a:pt x="3708" y="621"/>
                    <a:pt x="3767" y="359"/>
                    <a:pt x="3767" y="109"/>
                  </a:cubicBezTo>
                  <a:lnTo>
                    <a:pt x="3767" y="2"/>
                  </a:lnTo>
                  <a:lnTo>
                    <a:pt x="303" y="2"/>
                  </a:lnTo>
                  <a:cubicBezTo>
                    <a:pt x="295" y="1"/>
                    <a:pt x="288" y="1"/>
                    <a:pt x="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6477364" y="2851322"/>
              <a:ext cx="667" cy="28"/>
            </a:xfrm>
            <a:custGeom>
              <a:avLst/>
              <a:gdLst/>
              <a:ahLst/>
              <a:cxnLst/>
              <a:rect l="l" t="t" r="r" b="b"/>
              <a:pathLst>
                <a:path w="24" h="1" extrusionOk="0">
                  <a:moveTo>
                    <a:pt x="0" y="0"/>
                  </a:moveTo>
                  <a:lnTo>
                    <a:pt x="0" y="0"/>
                  </a:lnTo>
                  <a:lnTo>
                    <a:pt x="24" y="0"/>
                  </a:lnTo>
                  <a:cubicBezTo>
                    <a:pt x="12" y="0"/>
                    <a:pt x="0" y="0"/>
                    <a:pt x="0" y="0"/>
                  </a:cubicBezTo>
                  <a:close/>
                </a:path>
              </a:pathLst>
            </a:custGeom>
            <a:solidFill>
              <a:srgbClr val="D4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6472057" y="2827789"/>
              <a:ext cx="104360" cy="46846"/>
            </a:xfrm>
            <a:custGeom>
              <a:avLst/>
              <a:gdLst/>
              <a:ahLst/>
              <a:cxnLst/>
              <a:rect l="l" t="t" r="r" b="b"/>
              <a:pathLst>
                <a:path w="3756" h="1686" extrusionOk="0">
                  <a:moveTo>
                    <a:pt x="3475" y="1"/>
                  </a:moveTo>
                  <a:cubicBezTo>
                    <a:pt x="3468" y="1"/>
                    <a:pt x="3461" y="1"/>
                    <a:pt x="3453" y="2"/>
                  </a:cubicBezTo>
                  <a:lnTo>
                    <a:pt x="1" y="2"/>
                  </a:lnTo>
                  <a:lnTo>
                    <a:pt x="1" y="109"/>
                  </a:lnTo>
                  <a:cubicBezTo>
                    <a:pt x="1" y="359"/>
                    <a:pt x="60" y="621"/>
                    <a:pt x="179" y="847"/>
                  </a:cubicBezTo>
                  <a:lnTo>
                    <a:pt x="191" y="847"/>
                  </a:lnTo>
                  <a:cubicBezTo>
                    <a:pt x="465" y="1359"/>
                    <a:pt x="1001" y="1681"/>
                    <a:pt x="1584" y="1681"/>
                  </a:cubicBezTo>
                  <a:lnTo>
                    <a:pt x="2227" y="1681"/>
                  </a:lnTo>
                  <a:cubicBezTo>
                    <a:pt x="2240" y="1684"/>
                    <a:pt x="2253" y="1685"/>
                    <a:pt x="2264" y="1685"/>
                  </a:cubicBezTo>
                  <a:cubicBezTo>
                    <a:pt x="2448" y="1685"/>
                    <a:pt x="2463" y="1329"/>
                    <a:pt x="2311" y="1276"/>
                  </a:cubicBezTo>
                  <a:lnTo>
                    <a:pt x="2489" y="1276"/>
                  </a:lnTo>
                  <a:cubicBezTo>
                    <a:pt x="2751" y="1252"/>
                    <a:pt x="2751" y="871"/>
                    <a:pt x="2489" y="847"/>
                  </a:cubicBezTo>
                  <a:lnTo>
                    <a:pt x="2977" y="847"/>
                  </a:lnTo>
                  <a:cubicBezTo>
                    <a:pt x="3251" y="847"/>
                    <a:pt x="3251" y="430"/>
                    <a:pt x="2977" y="430"/>
                  </a:cubicBezTo>
                  <a:lnTo>
                    <a:pt x="3453" y="430"/>
                  </a:lnTo>
                  <a:cubicBezTo>
                    <a:pt x="3461" y="431"/>
                    <a:pt x="3468" y="431"/>
                    <a:pt x="3475" y="431"/>
                  </a:cubicBezTo>
                  <a:cubicBezTo>
                    <a:pt x="3756" y="431"/>
                    <a:pt x="3756" y="1"/>
                    <a:pt x="3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6423436" y="2813592"/>
              <a:ext cx="63878" cy="86384"/>
            </a:xfrm>
            <a:custGeom>
              <a:avLst/>
              <a:gdLst/>
              <a:ahLst/>
              <a:cxnLst/>
              <a:rect l="l" t="t" r="r" b="b"/>
              <a:pathLst>
                <a:path w="2299" h="3109" extrusionOk="0">
                  <a:moveTo>
                    <a:pt x="1155" y="1"/>
                  </a:moveTo>
                  <a:cubicBezTo>
                    <a:pt x="512" y="1"/>
                    <a:pt x="0" y="513"/>
                    <a:pt x="0" y="1156"/>
                  </a:cubicBezTo>
                  <a:lnTo>
                    <a:pt x="0" y="1965"/>
                  </a:lnTo>
                  <a:cubicBezTo>
                    <a:pt x="0" y="2596"/>
                    <a:pt x="512" y="3108"/>
                    <a:pt x="1155" y="3108"/>
                  </a:cubicBezTo>
                  <a:cubicBezTo>
                    <a:pt x="1786" y="3108"/>
                    <a:pt x="2298" y="2596"/>
                    <a:pt x="2298" y="1965"/>
                  </a:cubicBezTo>
                  <a:lnTo>
                    <a:pt x="2298" y="1156"/>
                  </a:lnTo>
                  <a:cubicBezTo>
                    <a:pt x="2298" y="513"/>
                    <a:pt x="1786" y="1"/>
                    <a:pt x="1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6435994" y="2786475"/>
              <a:ext cx="38399" cy="38399"/>
            </a:xfrm>
            <a:custGeom>
              <a:avLst/>
              <a:gdLst/>
              <a:ahLst/>
              <a:cxnLst/>
              <a:rect l="l" t="t" r="r" b="b"/>
              <a:pathLst>
                <a:path w="1382" h="1382" extrusionOk="0">
                  <a:moveTo>
                    <a:pt x="691" y="1"/>
                  </a:moveTo>
                  <a:cubicBezTo>
                    <a:pt x="310" y="1"/>
                    <a:pt x="1" y="310"/>
                    <a:pt x="1" y="691"/>
                  </a:cubicBezTo>
                  <a:cubicBezTo>
                    <a:pt x="1" y="1072"/>
                    <a:pt x="310" y="1382"/>
                    <a:pt x="691" y="1382"/>
                  </a:cubicBezTo>
                  <a:cubicBezTo>
                    <a:pt x="1072" y="1382"/>
                    <a:pt x="1382" y="1072"/>
                    <a:pt x="1382" y="691"/>
                  </a:cubicBezTo>
                  <a:cubicBezTo>
                    <a:pt x="1382" y="310"/>
                    <a:pt x="1072" y="1"/>
                    <a:pt x="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6406877" y="2896443"/>
              <a:ext cx="84077" cy="71991"/>
            </a:xfrm>
            <a:custGeom>
              <a:avLst/>
              <a:gdLst/>
              <a:ahLst/>
              <a:cxnLst/>
              <a:rect l="l" t="t" r="r" b="b"/>
              <a:pathLst>
                <a:path w="3026" h="2591" extrusionOk="0">
                  <a:moveTo>
                    <a:pt x="1739" y="567"/>
                  </a:moveTo>
                  <a:cubicBezTo>
                    <a:pt x="2132" y="567"/>
                    <a:pt x="2466" y="888"/>
                    <a:pt x="2466" y="1293"/>
                  </a:cubicBezTo>
                  <a:cubicBezTo>
                    <a:pt x="2466" y="1737"/>
                    <a:pt x="2104" y="2033"/>
                    <a:pt x="1727" y="2033"/>
                  </a:cubicBezTo>
                  <a:cubicBezTo>
                    <a:pt x="1548" y="2033"/>
                    <a:pt x="1365" y="1967"/>
                    <a:pt x="1215" y="1817"/>
                  </a:cubicBezTo>
                  <a:cubicBezTo>
                    <a:pt x="763" y="1365"/>
                    <a:pt x="1084" y="567"/>
                    <a:pt x="1739" y="567"/>
                  </a:cubicBezTo>
                  <a:close/>
                  <a:moveTo>
                    <a:pt x="1731" y="1"/>
                  </a:moveTo>
                  <a:cubicBezTo>
                    <a:pt x="1412" y="1"/>
                    <a:pt x="1086" y="121"/>
                    <a:pt x="823" y="388"/>
                  </a:cubicBezTo>
                  <a:cubicBezTo>
                    <a:pt x="1" y="1198"/>
                    <a:pt x="584" y="2591"/>
                    <a:pt x="1739" y="2591"/>
                  </a:cubicBezTo>
                  <a:cubicBezTo>
                    <a:pt x="2454" y="2591"/>
                    <a:pt x="3025" y="2008"/>
                    <a:pt x="3025" y="1293"/>
                  </a:cubicBezTo>
                  <a:cubicBezTo>
                    <a:pt x="3025" y="514"/>
                    <a:pt x="2392" y="1"/>
                    <a:pt x="1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5555420" y="3927749"/>
              <a:ext cx="13587" cy="1056302"/>
            </a:xfrm>
            <a:custGeom>
              <a:avLst/>
              <a:gdLst/>
              <a:ahLst/>
              <a:cxnLst/>
              <a:rect l="l" t="t" r="r" b="b"/>
              <a:pathLst>
                <a:path w="489" h="38017" extrusionOk="0">
                  <a:moveTo>
                    <a:pt x="0" y="0"/>
                  </a:moveTo>
                  <a:lnTo>
                    <a:pt x="0" y="38017"/>
                  </a:lnTo>
                  <a:lnTo>
                    <a:pt x="488" y="38017"/>
                  </a:lnTo>
                  <a:lnTo>
                    <a:pt x="4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6020518" y="3929722"/>
              <a:ext cx="13587" cy="1056330"/>
            </a:xfrm>
            <a:custGeom>
              <a:avLst/>
              <a:gdLst/>
              <a:ahLst/>
              <a:cxnLst/>
              <a:rect l="l" t="t" r="r" b="b"/>
              <a:pathLst>
                <a:path w="489" h="38018" extrusionOk="0">
                  <a:moveTo>
                    <a:pt x="0" y="0"/>
                  </a:moveTo>
                  <a:lnTo>
                    <a:pt x="0" y="38017"/>
                  </a:lnTo>
                  <a:lnTo>
                    <a:pt x="489" y="38017"/>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6835606" y="3929722"/>
              <a:ext cx="13587" cy="1056330"/>
            </a:xfrm>
            <a:custGeom>
              <a:avLst/>
              <a:gdLst/>
              <a:ahLst/>
              <a:cxnLst/>
              <a:rect l="l" t="t" r="r" b="b"/>
              <a:pathLst>
                <a:path w="489" h="38018" extrusionOk="0">
                  <a:moveTo>
                    <a:pt x="0" y="0"/>
                  </a:moveTo>
                  <a:lnTo>
                    <a:pt x="0" y="38017"/>
                  </a:lnTo>
                  <a:lnTo>
                    <a:pt x="489" y="38017"/>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7254388" y="3929722"/>
              <a:ext cx="13587" cy="1056330"/>
            </a:xfrm>
            <a:custGeom>
              <a:avLst/>
              <a:gdLst/>
              <a:ahLst/>
              <a:cxnLst/>
              <a:rect l="l" t="t" r="r" b="b"/>
              <a:pathLst>
                <a:path w="489" h="38018" extrusionOk="0">
                  <a:moveTo>
                    <a:pt x="1" y="0"/>
                  </a:moveTo>
                  <a:lnTo>
                    <a:pt x="1" y="38017"/>
                  </a:lnTo>
                  <a:lnTo>
                    <a:pt x="489" y="38017"/>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7673199" y="3929722"/>
              <a:ext cx="13920" cy="1056330"/>
            </a:xfrm>
            <a:custGeom>
              <a:avLst/>
              <a:gdLst/>
              <a:ahLst/>
              <a:cxnLst/>
              <a:rect l="l" t="t" r="r" b="b"/>
              <a:pathLst>
                <a:path w="501" h="38018" extrusionOk="0">
                  <a:moveTo>
                    <a:pt x="0" y="0"/>
                  </a:moveTo>
                  <a:lnTo>
                    <a:pt x="0" y="38017"/>
                  </a:lnTo>
                  <a:lnTo>
                    <a:pt x="500" y="38017"/>
                  </a:lnTo>
                  <a:lnTo>
                    <a:pt x="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Graphical user interface, application&#10;&#10;Description automatically generated">
            <a:extLst>
              <a:ext uri="{FF2B5EF4-FFF2-40B4-BE49-F238E27FC236}">
                <a16:creationId xmlns:a16="http://schemas.microsoft.com/office/drawing/2014/main" id="{27970176-39A8-58AF-3776-A6949225C273}"/>
              </a:ext>
            </a:extLst>
          </p:cNvPr>
          <p:cNvPicPr>
            <a:picLocks noChangeAspect="1"/>
          </p:cNvPicPr>
          <p:nvPr/>
        </p:nvPicPr>
        <p:blipFill rotWithShape="1">
          <a:blip r:embed="rId3"/>
          <a:srcRect l="14895" t="38692" r="45979" b="42487"/>
          <a:stretch/>
        </p:blipFill>
        <p:spPr>
          <a:xfrm>
            <a:off x="4525686" y="3394889"/>
            <a:ext cx="4534675" cy="1227013"/>
          </a:xfrm>
          <a:prstGeom prst="rect">
            <a:avLst/>
          </a:prstGeom>
        </p:spPr>
      </p:pic>
      <p:pic>
        <p:nvPicPr>
          <p:cNvPr id="5" name="Picture 4" descr="Graphical user interface, application, Excel&#10;&#10;Description automatically generated">
            <a:extLst>
              <a:ext uri="{FF2B5EF4-FFF2-40B4-BE49-F238E27FC236}">
                <a16:creationId xmlns:a16="http://schemas.microsoft.com/office/drawing/2014/main" id="{5F9A4F78-CC28-2D91-0DF4-1FFB954BBDD0}"/>
              </a:ext>
            </a:extLst>
          </p:cNvPr>
          <p:cNvPicPr>
            <a:picLocks noChangeAspect="1"/>
          </p:cNvPicPr>
          <p:nvPr/>
        </p:nvPicPr>
        <p:blipFill rotWithShape="1">
          <a:blip r:embed="rId4"/>
          <a:srcRect l="34734" t="16723" r="37302" b="42731"/>
          <a:stretch/>
        </p:blipFill>
        <p:spPr>
          <a:xfrm>
            <a:off x="4560985" y="3058743"/>
            <a:ext cx="2261482" cy="1844391"/>
          </a:xfrm>
          <a:prstGeom prst="rect">
            <a:avLst/>
          </a:prstGeom>
        </p:spPr>
      </p:pic>
      <p:pic>
        <p:nvPicPr>
          <p:cNvPr id="7" name="Picture 6" descr="Graphical user interface, application, Excel&#10;&#10;Description automatically generated">
            <a:extLst>
              <a:ext uri="{FF2B5EF4-FFF2-40B4-BE49-F238E27FC236}">
                <a16:creationId xmlns:a16="http://schemas.microsoft.com/office/drawing/2014/main" id="{2086BC81-43EB-54C8-4F9A-FDB3E25B548F}"/>
              </a:ext>
            </a:extLst>
          </p:cNvPr>
          <p:cNvPicPr>
            <a:picLocks noChangeAspect="1"/>
          </p:cNvPicPr>
          <p:nvPr/>
        </p:nvPicPr>
        <p:blipFill rotWithShape="1">
          <a:blip r:embed="rId5"/>
          <a:srcRect l="35307" t="29256" r="36606" b="42791"/>
          <a:stretch/>
        </p:blipFill>
        <p:spPr>
          <a:xfrm>
            <a:off x="5401615" y="3605963"/>
            <a:ext cx="2568245" cy="1437787"/>
          </a:xfrm>
          <a:prstGeom prst="rect">
            <a:avLst/>
          </a:prstGeom>
        </p:spPr>
      </p:pic>
      <p:pic>
        <p:nvPicPr>
          <p:cNvPr id="9" name="Picture 8" descr="Graphical user interface, application, Excel&#10;&#10;Description automatically generated">
            <a:extLst>
              <a:ext uri="{FF2B5EF4-FFF2-40B4-BE49-F238E27FC236}">
                <a16:creationId xmlns:a16="http://schemas.microsoft.com/office/drawing/2014/main" id="{268ABBA7-169F-6643-07E5-3836AD1E43EF}"/>
              </a:ext>
            </a:extLst>
          </p:cNvPr>
          <p:cNvPicPr>
            <a:picLocks noChangeAspect="1"/>
          </p:cNvPicPr>
          <p:nvPr/>
        </p:nvPicPr>
        <p:blipFill rotWithShape="1">
          <a:blip r:embed="rId6"/>
          <a:srcRect l="35184" t="28868" r="36878" b="39658"/>
          <a:stretch/>
        </p:blipFill>
        <p:spPr>
          <a:xfrm>
            <a:off x="6548369" y="3476048"/>
            <a:ext cx="2554679" cy="16188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3" name="Rectangle 3">
            <a:extLst>
              <a:ext uri="{FF2B5EF4-FFF2-40B4-BE49-F238E27FC236}">
                <a16:creationId xmlns:a16="http://schemas.microsoft.com/office/drawing/2014/main" id="{D420CCD1-F014-8C2A-9267-B798135D3169}"/>
              </a:ext>
            </a:extLst>
          </p:cNvPr>
          <p:cNvSpPr>
            <a:spLocks noChangeArrowheads="1"/>
          </p:cNvSpPr>
          <p:nvPr/>
        </p:nvSpPr>
        <p:spPr bwMode="auto">
          <a:xfrm>
            <a:off x="898686" y="289162"/>
            <a:ext cx="7346627" cy="29238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500" b="1" i="0" u="none" strike="noStrike" cap="none" normalizeH="0" baseline="0" dirty="0">
                <a:ln>
                  <a:noFill/>
                </a:ln>
                <a:solidFill>
                  <a:srgbClr val="D19B75"/>
                </a:solidFill>
                <a:effectLst/>
                <a:latin typeface="Bebas Neue" panose="020B0606020202050201" pitchFamily="34" charset="0"/>
              </a:rPr>
              <a:t>Nature of Cleansed Dataset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chemeClr val="accent1"/>
                </a:solidFill>
                <a:effectLst/>
                <a:latin typeface="Bebas Neue" panose="020B0606020202050201" pitchFamily="34" charset="0"/>
              </a:rPr>
              <a:t>Housing dataset</a:t>
            </a:r>
            <a:endParaRPr lang="en-US" altLang="en-US" sz="1800" dirty="0">
              <a:solidFill>
                <a:schemeClr val="tx1"/>
              </a:solidFill>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E2345"/>
                </a:solidFill>
                <a:effectLst/>
                <a:latin typeface="Bitter" panose="020B0604020202020204" charset="0"/>
                <a:cs typeface="Bitter" panose="020B0604020202020204" charset="0"/>
              </a:rPr>
              <a:t>209536 rows and 13 data fields</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3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E2345"/>
                </a:solidFill>
                <a:effectLst/>
                <a:latin typeface="Bitter" panose="020B0604020202020204" charset="0"/>
                <a:cs typeface="Bitter" panose="020B0604020202020204" charset="0"/>
              </a:rPr>
              <a:t>Columns: year, town, flat type, area sqm, flat model, price </a:t>
            </a:r>
            <a:r>
              <a:rPr kumimoji="0" lang="en-US" altLang="en-US" sz="1300" b="0" i="0" u="none" strike="noStrike" cap="none" normalizeH="0" baseline="0" dirty="0" err="1">
                <a:ln>
                  <a:noFill/>
                </a:ln>
                <a:solidFill>
                  <a:srgbClr val="2E2345"/>
                </a:solidFill>
                <a:effectLst/>
                <a:latin typeface="Bitter" panose="020B0604020202020204" charset="0"/>
                <a:cs typeface="Bitter" panose="020B0604020202020204" charset="0"/>
              </a:rPr>
              <a:t>psm</a:t>
            </a:r>
            <a:r>
              <a:rPr kumimoji="0" lang="en-US" altLang="en-US" sz="1300" b="0" i="0" u="none" strike="noStrike" cap="none" normalizeH="0" baseline="0" dirty="0">
                <a:ln>
                  <a:noFill/>
                </a:ln>
                <a:solidFill>
                  <a:srgbClr val="2E2345"/>
                </a:solidFill>
                <a:effectLst/>
                <a:latin typeface="Bitter" panose="020B0604020202020204" charset="0"/>
                <a:cs typeface="Bitter" panose="020B0604020202020204" charset="0"/>
              </a:rPr>
              <a:t> yearly, core CPI, </a:t>
            </a:r>
            <a:r>
              <a:rPr kumimoji="0" lang="en-US" altLang="en-US" sz="1300" b="0" i="0" u="none" strike="noStrike" cap="none" normalizeH="0" baseline="0" dirty="0" err="1">
                <a:ln>
                  <a:noFill/>
                </a:ln>
                <a:solidFill>
                  <a:srgbClr val="2E2345"/>
                </a:solidFill>
                <a:effectLst/>
                <a:latin typeface="Bitter" panose="020B0604020202020204" charset="0"/>
                <a:cs typeface="Bitter" panose="020B0604020202020204" charset="0"/>
              </a:rPr>
              <a:t>bala</a:t>
            </a:r>
            <a:r>
              <a:rPr kumimoji="0" lang="en-US" altLang="en-US" sz="1300" b="0" i="0" u="none" strike="noStrike" cap="none" normalizeH="0" baseline="0" dirty="0">
                <a:ln>
                  <a:noFill/>
                </a:ln>
                <a:solidFill>
                  <a:srgbClr val="2E2345"/>
                </a:solidFill>
                <a:effectLst/>
                <a:latin typeface="Bitter" panose="020B0604020202020204" charset="0"/>
                <a:cs typeface="Bitter" panose="020B0604020202020204" charset="0"/>
              </a:rPr>
              <a:t> lease PCT, resale price, price </a:t>
            </a:r>
            <a:r>
              <a:rPr kumimoji="0" lang="en-US" altLang="en-US" sz="1300" b="0" i="0" u="none" strike="noStrike" cap="none" normalizeH="0" baseline="0" dirty="0" err="1">
                <a:ln>
                  <a:noFill/>
                </a:ln>
                <a:solidFill>
                  <a:srgbClr val="2E2345"/>
                </a:solidFill>
                <a:effectLst/>
                <a:latin typeface="Bitter" panose="020B0604020202020204" charset="0"/>
                <a:cs typeface="Bitter" panose="020B0604020202020204" charset="0"/>
              </a:rPr>
              <a:t>psm</a:t>
            </a:r>
            <a:r>
              <a:rPr kumimoji="0" lang="en-US" altLang="en-US" sz="1300" b="0" i="0" u="none" strike="noStrike" cap="none" normalizeH="0" baseline="0" dirty="0">
                <a:ln>
                  <a:noFill/>
                </a:ln>
                <a:solidFill>
                  <a:srgbClr val="2E2345"/>
                </a:solidFill>
                <a:effectLst/>
                <a:latin typeface="Bitter" panose="020B0604020202020204" charset="0"/>
                <a:cs typeface="Bitter" panose="020B0604020202020204" charset="0"/>
              </a:rPr>
              <a:t>, year GNI, adjusted year GNI</a:t>
            </a:r>
            <a:endParaRPr lang="en-US" altLang="en-US" sz="1800" dirty="0">
              <a:solidFill>
                <a:schemeClr val="tx1"/>
              </a:solidFill>
              <a:latin typeface="Arial" panose="020B0604020202020204" pitchFamily="34" charset="0"/>
              <a:cs typeface="Bitter" panose="020B060402020202020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Inika" panose="020B0604020202020204" charset="0"/>
                <a:cs typeface="Inika" panose="020B0604020202020204" charset="0"/>
              </a:rPr>
              <a:t>Adjusted year GNI: year GNI after considering Core CPI</a:t>
            </a:r>
            <a:endParaRPr kumimoji="0" lang="en-US" altLang="en-US" sz="300" b="0" i="0" u="none" strike="noStrike" cap="none" normalizeH="0" baseline="0" dirty="0">
              <a:ln>
                <a:noFill/>
              </a:ln>
              <a:solidFill>
                <a:schemeClr val="tx1"/>
              </a:solidFill>
              <a:effectLst/>
            </a:endParaRPr>
          </a:p>
          <a:p>
            <a:pPr marL="0" marR="0" lvl="0" indent="0" defTabSz="914400" rtl="0" eaLnBrk="0" fontAlgn="base" latinLnBrk="0" hangingPunct="0">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Inika" panose="020B0604020202020204" charset="0"/>
                <a:cs typeface="Inika" panose="020B0604020202020204" charset="0"/>
              </a:rPr>
              <a:t>Flat type: 1-room, 2-room, 3-room, 4-room, 5-room, Executive, Multi-Generation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0" i="0" u="none" strike="noStrike" kern="0" cap="none" spc="0" normalizeH="0" baseline="0" noProof="0" dirty="0">
                <a:ln>
                  <a:noFill/>
                </a:ln>
                <a:solidFill>
                  <a:srgbClr val="000000"/>
                </a:solidFill>
                <a:effectLst/>
                <a:uLnTx/>
                <a:uFillTx/>
                <a:latin typeface="Inika" panose="020B0604020202020204" charset="0"/>
                <a:cs typeface="Inika" panose="020B0604020202020204" charset="0"/>
                <a:sym typeface="Arial"/>
              </a:rPr>
              <a:t>Price </a:t>
            </a:r>
            <a:r>
              <a:rPr kumimoji="0" lang="en-US" altLang="en-US" sz="1300" b="0" i="0" u="none" strike="noStrike" kern="0" cap="none" spc="0" normalizeH="0" baseline="0" noProof="0" dirty="0" err="1">
                <a:ln>
                  <a:noFill/>
                </a:ln>
                <a:solidFill>
                  <a:srgbClr val="000000"/>
                </a:solidFill>
                <a:effectLst/>
                <a:uLnTx/>
                <a:uFillTx/>
                <a:latin typeface="Inika" panose="020B0604020202020204" charset="0"/>
                <a:cs typeface="Inika" panose="020B0604020202020204" charset="0"/>
                <a:sym typeface="Arial"/>
              </a:rPr>
              <a:t>psm</a:t>
            </a:r>
            <a:r>
              <a:rPr kumimoji="0" lang="en-US" altLang="en-US" sz="1300" b="0" i="0" u="none" strike="noStrike" kern="0" cap="none" spc="0" normalizeH="0" baseline="0" noProof="0" dirty="0">
                <a:ln>
                  <a:noFill/>
                </a:ln>
                <a:solidFill>
                  <a:srgbClr val="000000"/>
                </a:solidFill>
                <a:effectLst/>
                <a:uLnTx/>
                <a:uFillTx/>
                <a:latin typeface="Inika" panose="020B0604020202020204" charset="0"/>
                <a:cs typeface="Inika" panose="020B0604020202020204" charset="0"/>
                <a:sym typeface="Arial"/>
              </a:rPr>
              <a:t> cpi lease adj implied: Price </a:t>
            </a:r>
            <a:r>
              <a:rPr kumimoji="0" lang="en-US" altLang="en-US" sz="1300" b="0" i="0" u="none" strike="noStrike" kern="0" cap="none" spc="0" normalizeH="0" baseline="0" noProof="0" dirty="0" err="1">
                <a:ln>
                  <a:noFill/>
                </a:ln>
                <a:solidFill>
                  <a:srgbClr val="000000"/>
                </a:solidFill>
                <a:effectLst/>
                <a:uLnTx/>
                <a:uFillTx/>
                <a:latin typeface="Inika" panose="020B0604020202020204" charset="0"/>
                <a:cs typeface="Inika" panose="020B0604020202020204" charset="0"/>
                <a:sym typeface="Arial"/>
              </a:rPr>
              <a:t>psm</a:t>
            </a:r>
            <a:r>
              <a:rPr kumimoji="0" lang="en-US" altLang="en-US" sz="1300" b="0" i="0" u="none" strike="noStrike" kern="0" cap="none" spc="0" normalizeH="0" baseline="0" noProof="0" dirty="0">
                <a:ln>
                  <a:noFill/>
                </a:ln>
                <a:solidFill>
                  <a:srgbClr val="000000"/>
                </a:solidFill>
                <a:effectLst/>
                <a:uLnTx/>
                <a:uFillTx/>
                <a:latin typeface="Inika" panose="020B0604020202020204" charset="0"/>
                <a:cs typeface="Inika" panose="020B0604020202020204" charset="0"/>
                <a:sym typeface="Arial"/>
              </a:rPr>
              <a:t> after considering CPI &amp; remaining lease</a:t>
            </a:r>
            <a:r>
              <a:rPr kumimoji="0" lang="en-US" altLang="en-US" sz="1800" b="0" i="0" u="none" strike="noStrike" kern="0" cap="none" spc="0" normalizeH="0" baseline="0" noProof="0" dirty="0">
                <a:ln>
                  <a:noFill/>
                </a:ln>
                <a:solidFill>
                  <a:srgbClr val="302320"/>
                </a:solidFill>
                <a:effectLst/>
                <a:uLnTx/>
                <a:uFillTx/>
                <a:latin typeface="Arial" panose="020B0604020202020204" pitchFamily="34" charset="0"/>
                <a:cs typeface="Arial"/>
                <a:sym typeface="Arial"/>
              </a:rPr>
              <a:t> </a:t>
            </a:r>
          </a:p>
          <a:p>
            <a:pPr marL="0" marR="0" lvl="0" indent="0" defTabSz="914400" rtl="0" eaLnBrk="0" fontAlgn="base" latinLnBrk="0" hangingPunct="0">
              <a:spcBef>
                <a:spcPct val="0"/>
              </a:spcBef>
              <a:spcAft>
                <a:spcPct val="0"/>
              </a:spcAft>
              <a:buClrTx/>
              <a:buSzTx/>
              <a:buFontTx/>
              <a:buNone/>
              <a:tabLst/>
            </a:pPr>
            <a:endParaRPr lang="en-US" altLang="en-US" sz="300" dirty="0">
              <a:solidFill>
                <a:schemeClr val="tx1"/>
              </a:solidFill>
            </a:endParaRPr>
          </a:p>
        </p:txBody>
      </p:sp>
      <p:pic>
        <p:nvPicPr>
          <p:cNvPr id="1028" name="Picture 4">
            <a:extLst>
              <a:ext uri="{FF2B5EF4-FFF2-40B4-BE49-F238E27FC236}">
                <a16:creationId xmlns:a16="http://schemas.microsoft.com/office/drawing/2014/main" id="{DFEA7E85-AB0B-BA49-4BD8-5BFC698F2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3364558"/>
            <a:ext cx="7416800" cy="1423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31"/>
          <p:cNvSpPr txBox="1">
            <a:spLocks noGrp="1"/>
          </p:cNvSpPr>
          <p:nvPr>
            <p:ph type="title"/>
          </p:nvPr>
        </p:nvSpPr>
        <p:spPr>
          <a:xfrm>
            <a:off x="810775" y="1162425"/>
            <a:ext cx="47244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Case Scenario</a:t>
            </a:r>
            <a:endParaRPr/>
          </a:p>
        </p:txBody>
      </p:sp>
      <p:sp>
        <p:nvSpPr>
          <p:cNvPr id="774" name="Google Shape;774;p31"/>
          <p:cNvSpPr txBox="1">
            <a:spLocks noGrp="1"/>
          </p:cNvSpPr>
          <p:nvPr>
            <p:ph type="body" idx="1"/>
          </p:nvPr>
        </p:nvSpPr>
        <p:spPr>
          <a:xfrm>
            <a:off x="588250" y="2060475"/>
            <a:ext cx="8180700" cy="225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t>Mr David </a:t>
            </a:r>
            <a:r>
              <a:rPr lang="en" sz="1300" dirty="0"/>
              <a:t>just immigrated to Singapore and he is thinking of buying a new flat to move into  with </a:t>
            </a:r>
            <a:r>
              <a:rPr lang="en" sz="1300" b="1" dirty="0"/>
              <a:t>his wife and son, Andrew</a:t>
            </a:r>
            <a:r>
              <a:rPr lang="en" sz="1300" dirty="0"/>
              <a:t>. Before purchasing a new flat, he wishes to find out </a:t>
            </a:r>
            <a:r>
              <a:rPr lang="en" sz="1300" b="1" dirty="0"/>
              <a:t>which town or region suits his budget the most</a:t>
            </a:r>
            <a:r>
              <a:rPr lang="en" sz="1300" dirty="0"/>
              <a:t>. Mr David wants to purchase a flat that is</a:t>
            </a:r>
            <a:r>
              <a:rPr lang="en" sz="1300" b="1" dirty="0"/>
              <a:t> about $6000 per square metre</a:t>
            </a:r>
            <a:r>
              <a:rPr lang="en" sz="1300" dirty="0"/>
              <a:t>. Mrs David also want a </a:t>
            </a:r>
            <a:r>
              <a:rPr lang="en" sz="1300" b="1" dirty="0"/>
              <a:t>high-floor unit with a balcony</a:t>
            </a:r>
            <a:r>
              <a:rPr lang="en" sz="1300" dirty="0"/>
              <a:t> so that they can spend their night romancing under the moonlight and breathing in the picturesque landscape. They want to seek the </a:t>
            </a:r>
            <a:r>
              <a:rPr lang="en" sz="1300" b="1" dirty="0"/>
              <a:t>best flat type </a:t>
            </a:r>
            <a:r>
              <a:rPr lang="en" sz="1300" dirty="0"/>
              <a:t>their money can buy and also want to know </a:t>
            </a:r>
            <a:r>
              <a:rPr lang="en" sz="1300" b="1" dirty="0"/>
              <a:t>which town they should move in to</a:t>
            </a:r>
            <a:r>
              <a:rPr lang="en" sz="1300" dirty="0"/>
              <a:t>.</a:t>
            </a:r>
            <a:endParaRPr sz="1300" dirty="0"/>
          </a:p>
        </p:txBody>
      </p:sp>
    </p:spTree>
    <p:extLst>
      <p:ext uri="{BB962C8B-B14F-4D97-AF65-F5344CB8AC3E}">
        <p14:creationId xmlns:p14="http://schemas.microsoft.com/office/powerpoint/2010/main" val="359510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32"/>
          <p:cNvSpPr txBox="1">
            <a:spLocks noGrp="1"/>
          </p:cNvSpPr>
          <p:nvPr>
            <p:ph type="title"/>
          </p:nvPr>
        </p:nvSpPr>
        <p:spPr>
          <a:xfrm>
            <a:off x="438125" y="490625"/>
            <a:ext cx="7130700" cy="66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More Expensive flats are in the Central Area</a:t>
            </a:r>
            <a:endParaRPr/>
          </a:p>
        </p:txBody>
      </p:sp>
      <p:sp>
        <p:nvSpPr>
          <p:cNvPr id="780" name="Google Shape;780;p32"/>
          <p:cNvSpPr txBox="1">
            <a:spLocks noGrp="1"/>
          </p:cNvSpPr>
          <p:nvPr>
            <p:ph type="subTitle" idx="1"/>
          </p:nvPr>
        </p:nvSpPr>
        <p:spPr>
          <a:xfrm>
            <a:off x="361784" y="1237250"/>
            <a:ext cx="3879441" cy="37071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dirty="0"/>
              <a:t>In the parameter chart, ticks represent the type of flat that Mr David can afford based on his budget.</a:t>
            </a:r>
          </a:p>
          <a:p>
            <a:pPr marL="457200" lvl="0" indent="-361950" algn="l" rtl="0">
              <a:spcBef>
                <a:spcPts val="0"/>
              </a:spcBef>
              <a:spcAft>
                <a:spcPts val="0"/>
              </a:spcAft>
              <a:buSzPts val="2100"/>
              <a:buChar char="●"/>
            </a:pPr>
            <a:endParaRPr dirty="0"/>
          </a:p>
          <a:p>
            <a:pPr marL="457200" lvl="0" indent="-361950" algn="l" rtl="0">
              <a:spcBef>
                <a:spcPts val="0"/>
              </a:spcBef>
              <a:spcAft>
                <a:spcPts val="0"/>
              </a:spcAft>
              <a:buSzPts val="2100"/>
              <a:buChar char="●"/>
            </a:pPr>
            <a:r>
              <a:rPr lang="en" dirty="0"/>
              <a:t>In the map, the more expensive flats are located all in the Central region as the blue, grey and brown regions are all clustered there, with Queenstown being the most expensive.</a:t>
            </a:r>
          </a:p>
          <a:p>
            <a:pPr marL="95250" lvl="0" indent="0" algn="l" rtl="0">
              <a:spcBef>
                <a:spcPts val="0"/>
              </a:spcBef>
              <a:spcAft>
                <a:spcPts val="0"/>
              </a:spcAft>
              <a:buSzPts val="2100"/>
            </a:pPr>
            <a:endParaRPr dirty="0"/>
          </a:p>
          <a:p>
            <a:pPr marL="457200" lvl="0" indent="-361950" algn="l" rtl="0">
              <a:spcBef>
                <a:spcPts val="0"/>
              </a:spcBef>
              <a:spcAft>
                <a:spcPts val="0"/>
              </a:spcAft>
              <a:buSzPts val="2100"/>
              <a:buChar char="●"/>
            </a:pPr>
            <a:r>
              <a:rPr lang="en" dirty="0"/>
              <a:t>The more affordable flats are all located around the West, North and even some parts of North-East regions as the light red regions are clustered there.</a:t>
            </a:r>
            <a:endParaRPr dirty="0"/>
          </a:p>
        </p:txBody>
      </p:sp>
      <p:grpSp>
        <p:nvGrpSpPr>
          <p:cNvPr id="781" name="Google Shape;781;p32"/>
          <p:cNvGrpSpPr/>
          <p:nvPr/>
        </p:nvGrpSpPr>
        <p:grpSpPr>
          <a:xfrm>
            <a:off x="4328449" y="-603324"/>
            <a:ext cx="5650290" cy="5746867"/>
            <a:chOff x="4328449" y="-603324"/>
            <a:chExt cx="5650290" cy="5746867"/>
          </a:xfrm>
        </p:grpSpPr>
        <p:sp>
          <p:nvSpPr>
            <p:cNvPr id="782" name="Google Shape;782;p32"/>
            <p:cNvSpPr/>
            <p:nvPr/>
          </p:nvSpPr>
          <p:spPr>
            <a:xfrm>
              <a:off x="4328449" y="3781425"/>
              <a:ext cx="4815454" cy="1362118"/>
            </a:xfrm>
            <a:custGeom>
              <a:avLst/>
              <a:gdLst/>
              <a:ahLst/>
              <a:cxnLst/>
              <a:rect l="l" t="t" r="r" b="b"/>
              <a:pathLst>
                <a:path w="121564" h="40482" extrusionOk="0">
                  <a:moveTo>
                    <a:pt x="31374" y="20087"/>
                  </a:moveTo>
                  <a:cubicBezTo>
                    <a:pt x="56948" y="21408"/>
                    <a:pt x="70664" y="1"/>
                    <a:pt x="121564" y="6692"/>
                  </a:cubicBezTo>
                  <a:lnTo>
                    <a:pt x="121564" y="40268"/>
                  </a:lnTo>
                  <a:cubicBezTo>
                    <a:pt x="121552" y="40387"/>
                    <a:pt x="121468" y="40482"/>
                    <a:pt x="121349" y="40482"/>
                  </a:cubicBezTo>
                  <a:lnTo>
                    <a:pt x="120" y="40482"/>
                  </a:lnTo>
                  <a:cubicBezTo>
                    <a:pt x="1" y="40482"/>
                    <a:pt x="120" y="40387"/>
                    <a:pt x="120" y="40268"/>
                  </a:cubicBezTo>
                  <a:cubicBezTo>
                    <a:pt x="120" y="40268"/>
                    <a:pt x="5478" y="18753"/>
                    <a:pt x="31374" y="2008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7455779" y="-603324"/>
              <a:ext cx="2522961" cy="1740722"/>
            </a:xfrm>
            <a:custGeom>
              <a:avLst/>
              <a:gdLst/>
              <a:ahLst/>
              <a:cxnLst/>
              <a:rect l="l" t="t" r="r" b="b"/>
              <a:pathLst>
                <a:path w="15253" h="10524" extrusionOk="0">
                  <a:moveTo>
                    <a:pt x="7012" y="1"/>
                  </a:moveTo>
                  <a:cubicBezTo>
                    <a:pt x="6601" y="1"/>
                    <a:pt x="6193" y="59"/>
                    <a:pt x="5799" y="181"/>
                  </a:cubicBezTo>
                  <a:cubicBezTo>
                    <a:pt x="4537" y="574"/>
                    <a:pt x="3477" y="1669"/>
                    <a:pt x="3287" y="2979"/>
                  </a:cubicBezTo>
                  <a:cubicBezTo>
                    <a:pt x="3200" y="2970"/>
                    <a:pt x="3112" y="2965"/>
                    <a:pt x="3025" y="2965"/>
                  </a:cubicBezTo>
                  <a:cubicBezTo>
                    <a:pt x="1898" y="2965"/>
                    <a:pt x="735" y="3729"/>
                    <a:pt x="381" y="4801"/>
                  </a:cubicBezTo>
                  <a:cubicBezTo>
                    <a:pt x="0" y="5956"/>
                    <a:pt x="560" y="7349"/>
                    <a:pt x="1643" y="7896"/>
                  </a:cubicBezTo>
                  <a:cubicBezTo>
                    <a:pt x="2244" y="8202"/>
                    <a:pt x="2930" y="8256"/>
                    <a:pt x="3608" y="8256"/>
                  </a:cubicBezTo>
                  <a:cubicBezTo>
                    <a:pt x="3695" y="8256"/>
                    <a:pt x="3783" y="8255"/>
                    <a:pt x="3870" y="8254"/>
                  </a:cubicBezTo>
                  <a:cubicBezTo>
                    <a:pt x="4239" y="9230"/>
                    <a:pt x="5239" y="9873"/>
                    <a:pt x="6227" y="10230"/>
                  </a:cubicBezTo>
                  <a:cubicBezTo>
                    <a:pt x="6525" y="10337"/>
                    <a:pt x="6835" y="10421"/>
                    <a:pt x="7156" y="10480"/>
                  </a:cubicBezTo>
                  <a:cubicBezTo>
                    <a:pt x="7353" y="10509"/>
                    <a:pt x="7551" y="10523"/>
                    <a:pt x="7746" y="10523"/>
                  </a:cubicBezTo>
                  <a:cubicBezTo>
                    <a:pt x="9085" y="10523"/>
                    <a:pt x="10352" y="9862"/>
                    <a:pt x="11121" y="8730"/>
                  </a:cubicBezTo>
                  <a:cubicBezTo>
                    <a:pt x="11516" y="8913"/>
                    <a:pt x="11945" y="9006"/>
                    <a:pt x="12373" y="9006"/>
                  </a:cubicBezTo>
                  <a:cubicBezTo>
                    <a:pt x="12835" y="9006"/>
                    <a:pt x="13296" y="8898"/>
                    <a:pt x="13716" y="8682"/>
                  </a:cubicBezTo>
                  <a:cubicBezTo>
                    <a:pt x="14526" y="8254"/>
                    <a:pt x="15074" y="7456"/>
                    <a:pt x="15169" y="6551"/>
                  </a:cubicBezTo>
                  <a:cubicBezTo>
                    <a:pt x="15252" y="5622"/>
                    <a:pt x="14824" y="4717"/>
                    <a:pt x="14062" y="4182"/>
                  </a:cubicBezTo>
                  <a:cubicBezTo>
                    <a:pt x="14490" y="3586"/>
                    <a:pt x="14526" y="2812"/>
                    <a:pt x="14181" y="2170"/>
                  </a:cubicBezTo>
                  <a:cubicBezTo>
                    <a:pt x="13812" y="1539"/>
                    <a:pt x="13169" y="1134"/>
                    <a:pt x="12442" y="1086"/>
                  </a:cubicBezTo>
                  <a:cubicBezTo>
                    <a:pt x="12397" y="1083"/>
                    <a:pt x="12351" y="1082"/>
                    <a:pt x="12306" y="1082"/>
                  </a:cubicBezTo>
                  <a:cubicBezTo>
                    <a:pt x="11635" y="1082"/>
                    <a:pt x="10957" y="1404"/>
                    <a:pt x="10478" y="1872"/>
                  </a:cubicBezTo>
                  <a:cubicBezTo>
                    <a:pt x="10418" y="1384"/>
                    <a:pt x="10014" y="1027"/>
                    <a:pt x="9597" y="765"/>
                  </a:cubicBezTo>
                  <a:cubicBezTo>
                    <a:pt x="8827" y="281"/>
                    <a:pt x="7916" y="1"/>
                    <a:pt x="70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 name="Google Shape;784;p32"/>
            <p:cNvGrpSpPr/>
            <p:nvPr/>
          </p:nvGrpSpPr>
          <p:grpSpPr>
            <a:xfrm>
              <a:off x="6954387" y="307008"/>
              <a:ext cx="2022549" cy="1028553"/>
              <a:chOff x="6186650" y="997000"/>
              <a:chExt cx="1616875" cy="822250"/>
            </a:xfrm>
          </p:grpSpPr>
          <p:sp>
            <p:nvSpPr>
              <p:cNvPr id="785" name="Google Shape;785;p32"/>
              <p:cNvSpPr/>
              <p:nvPr/>
            </p:nvSpPr>
            <p:spPr>
              <a:xfrm>
                <a:off x="7271300" y="1156000"/>
                <a:ext cx="265525" cy="84675"/>
              </a:xfrm>
              <a:custGeom>
                <a:avLst/>
                <a:gdLst/>
                <a:ahLst/>
                <a:cxnLst/>
                <a:rect l="l" t="t" r="r" b="b"/>
                <a:pathLst>
                  <a:path w="10621" h="3387" extrusionOk="0">
                    <a:moveTo>
                      <a:pt x="9008" y="1"/>
                    </a:moveTo>
                    <a:cubicBezTo>
                      <a:pt x="8495" y="1"/>
                      <a:pt x="7988" y="143"/>
                      <a:pt x="7549" y="411"/>
                    </a:cubicBezTo>
                    <a:cubicBezTo>
                      <a:pt x="7061" y="721"/>
                      <a:pt x="6656" y="1125"/>
                      <a:pt x="6359" y="1614"/>
                    </a:cubicBezTo>
                    <a:cubicBezTo>
                      <a:pt x="6125" y="1988"/>
                      <a:pt x="5920" y="2376"/>
                      <a:pt x="5757" y="2785"/>
                    </a:cubicBezTo>
                    <a:lnTo>
                      <a:pt x="5757" y="2785"/>
                    </a:lnTo>
                    <a:cubicBezTo>
                      <a:pt x="5115" y="1997"/>
                      <a:pt x="4239" y="1428"/>
                      <a:pt x="3239" y="1173"/>
                    </a:cubicBezTo>
                    <a:cubicBezTo>
                      <a:pt x="2837" y="1066"/>
                      <a:pt x="2415" y="1012"/>
                      <a:pt x="1998" y="1012"/>
                    </a:cubicBezTo>
                    <a:cubicBezTo>
                      <a:pt x="1859" y="1012"/>
                      <a:pt x="1721" y="1018"/>
                      <a:pt x="1584" y="1030"/>
                    </a:cubicBezTo>
                    <a:cubicBezTo>
                      <a:pt x="1025" y="1078"/>
                      <a:pt x="489" y="1233"/>
                      <a:pt x="1" y="1494"/>
                    </a:cubicBezTo>
                    <a:cubicBezTo>
                      <a:pt x="524" y="1304"/>
                      <a:pt x="1075" y="1208"/>
                      <a:pt x="1627" y="1208"/>
                    </a:cubicBezTo>
                    <a:cubicBezTo>
                      <a:pt x="2144" y="1208"/>
                      <a:pt x="2661" y="1292"/>
                      <a:pt x="3156" y="1459"/>
                    </a:cubicBezTo>
                    <a:cubicBezTo>
                      <a:pt x="4180" y="1768"/>
                      <a:pt x="5061" y="2411"/>
                      <a:pt x="5656" y="3292"/>
                    </a:cubicBezTo>
                    <a:cubicBezTo>
                      <a:pt x="5680" y="3328"/>
                      <a:pt x="5716" y="3352"/>
                      <a:pt x="5751" y="3376"/>
                    </a:cubicBezTo>
                    <a:cubicBezTo>
                      <a:pt x="5773" y="3383"/>
                      <a:pt x="5794" y="3386"/>
                      <a:pt x="5815" y="3386"/>
                    </a:cubicBezTo>
                    <a:cubicBezTo>
                      <a:pt x="5899" y="3386"/>
                      <a:pt x="5973" y="3333"/>
                      <a:pt x="6001" y="3257"/>
                    </a:cubicBezTo>
                    <a:cubicBezTo>
                      <a:pt x="6359" y="2256"/>
                      <a:pt x="6859" y="1268"/>
                      <a:pt x="7716" y="661"/>
                    </a:cubicBezTo>
                    <a:cubicBezTo>
                      <a:pt x="8145" y="363"/>
                      <a:pt x="8645" y="197"/>
                      <a:pt x="9168" y="197"/>
                    </a:cubicBezTo>
                    <a:cubicBezTo>
                      <a:pt x="9197" y="195"/>
                      <a:pt x="9226" y="195"/>
                      <a:pt x="9255" y="195"/>
                    </a:cubicBezTo>
                    <a:cubicBezTo>
                      <a:pt x="9771" y="195"/>
                      <a:pt x="10260" y="395"/>
                      <a:pt x="10621" y="756"/>
                    </a:cubicBezTo>
                    <a:cubicBezTo>
                      <a:pt x="10300" y="292"/>
                      <a:pt x="9740" y="54"/>
                      <a:pt x="9180" y="6"/>
                    </a:cubicBezTo>
                    <a:cubicBezTo>
                      <a:pt x="9123" y="3"/>
                      <a:pt x="9065" y="1"/>
                      <a:pt x="9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7543950" y="997000"/>
                <a:ext cx="259575" cy="86450"/>
              </a:xfrm>
              <a:custGeom>
                <a:avLst/>
                <a:gdLst/>
                <a:ahLst/>
                <a:cxnLst/>
                <a:rect l="l" t="t" r="r" b="b"/>
                <a:pathLst>
                  <a:path w="10383" h="3458" extrusionOk="0">
                    <a:moveTo>
                      <a:pt x="9868" y="0"/>
                    </a:moveTo>
                    <a:cubicBezTo>
                      <a:pt x="9549" y="0"/>
                      <a:pt x="9232" y="51"/>
                      <a:pt x="8930" y="151"/>
                    </a:cubicBezTo>
                    <a:cubicBezTo>
                      <a:pt x="8466" y="318"/>
                      <a:pt x="8026" y="568"/>
                      <a:pt x="7645" y="889"/>
                    </a:cubicBezTo>
                    <a:cubicBezTo>
                      <a:pt x="6946" y="1459"/>
                      <a:pt x="6432" y="2193"/>
                      <a:pt x="5954" y="2925"/>
                    </a:cubicBezTo>
                    <a:lnTo>
                      <a:pt x="5954" y="2925"/>
                    </a:lnTo>
                    <a:cubicBezTo>
                      <a:pt x="5302" y="2040"/>
                      <a:pt x="4436" y="1353"/>
                      <a:pt x="3418" y="937"/>
                    </a:cubicBezTo>
                    <a:cubicBezTo>
                      <a:pt x="2882" y="711"/>
                      <a:pt x="2311" y="556"/>
                      <a:pt x="1727" y="485"/>
                    </a:cubicBezTo>
                    <a:cubicBezTo>
                      <a:pt x="1528" y="464"/>
                      <a:pt x="1326" y="453"/>
                      <a:pt x="1124" y="453"/>
                    </a:cubicBezTo>
                    <a:cubicBezTo>
                      <a:pt x="745" y="453"/>
                      <a:pt x="365" y="490"/>
                      <a:pt x="1" y="568"/>
                    </a:cubicBezTo>
                    <a:cubicBezTo>
                      <a:pt x="137" y="559"/>
                      <a:pt x="274" y="555"/>
                      <a:pt x="410" y="555"/>
                    </a:cubicBezTo>
                    <a:cubicBezTo>
                      <a:pt x="1406" y="555"/>
                      <a:pt x="2398" y="783"/>
                      <a:pt x="3299" y="1223"/>
                    </a:cubicBezTo>
                    <a:cubicBezTo>
                      <a:pt x="4311" y="1699"/>
                      <a:pt x="5168" y="2449"/>
                      <a:pt x="5799" y="3378"/>
                    </a:cubicBezTo>
                    <a:cubicBezTo>
                      <a:pt x="5811" y="3390"/>
                      <a:pt x="5835" y="3413"/>
                      <a:pt x="5859" y="3425"/>
                    </a:cubicBezTo>
                    <a:cubicBezTo>
                      <a:pt x="5889" y="3447"/>
                      <a:pt x="5925" y="3458"/>
                      <a:pt x="5960" y="3458"/>
                    </a:cubicBezTo>
                    <a:cubicBezTo>
                      <a:pt x="6021" y="3458"/>
                      <a:pt x="6083" y="3426"/>
                      <a:pt x="6121" y="3366"/>
                    </a:cubicBezTo>
                    <a:cubicBezTo>
                      <a:pt x="6633" y="2556"/>
                      <a:pt x="7145" y="1747"/>
                      <a:pt x="7823" y="1092"/>
                    </a:cubicBezTo>
                    <a:cubicBezTo>
                      <a:pt x="8168" y="770"/>
                      <a:pt x="8561" y="508"/>
                      <a:pt x="8990" y="318"/>
                    </a:cubicBezTo>
                    <a:cubicBezTo>
                      <a:pt x="9386" y="136"/>
                      <a:pt x="9811" y="40"/>
                      <a:pt x="10239" y="40"/>
                    </a:cubicBezTo>
                    <a:cubicBezTo>
                      <a:pt x="10287" y="40"/>
                      <a:pt x="10335" y="42"/>
                      <a:pt x="10383" y="44"/>
                    </a:cubicBezTo>
                    <a:cubicBezTo>
                      <a:pt x="10212" y="15"/>
                      <a:pt x="10040" y="0"/>
                      <a:pt x="98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2"/>
              <p:cNvSpPr/>
              <p:nvPr/>
            </p:nvSpPr>
            <p:spPr>
              <a:xfrm>
                <a:off x="6186650" y="1653225"/>
                <a:ext cx="349475" cy="166025"/>
              </a:xfrm>
              <a:custGeom>
                <a:avLst/>
                <a:gdLst/>
                <a:ahLst/>
                <a:cxnLst/>
                <a:rect l="l" t="t" r="r" b="b"/>
                <a:pathLst>
                  <a:path w="13979" h="6641" extrusionOk="0">
                    <a:moveTo>
                      <a:pt x="13978" y="1"/>
                    </a:moveTo>
                    <a:lnTo>
                      <a:pt x="13978" y="1"/>
                    </a:lnTo>
                    <a:cubicBezTo>
                      <a:pt x="13264" y="96"/>
                      <a:pt x="12597" y="370"/>
                      <a:pt x="12037" y="810"/>
                    </a:cubicBezTo>
                    <a:cubicBezTo>
                      <a:pt x="11466" y="1239"/>
                      <a:pt x="10990" y="1775"/>
                      <a:pt x="10609" y="2382"/>
                    </a:cubicBezTo>
                    <a:cubicBezTo>
                      <a:pt x="9916" y="3486"/>
                      <a:pt x="9538" y="4738"/>
                      <a:pt x="9215" y="5959"/>
                    </a:cubicBezTo>
                    <a:lnTo>
                      <a:pt x="9215" y="5959"/>
                    </a:lnTo>
                    <a:cubicBezTo>
                      <a:pt x="7933" y="5038"/>
                      <a:pt x="6420" y="4478"/>
                      <a:pt x="4846" y="4346"/>
                    </a:cubicBezTo>
                    <a:cubicBezTo>
                      <a:pt x="4610" y="4326"/>
                      <a:pt x="4373" y="4317"/>
                      <a:pt x="4137" y="4317"/>
                    </a:cubicBezTo>
                    <a:cubicBezTo>
                      <a:pt x="3529" y="4317"/>
                      <a:pt x="2926" y="4381"/>
                      <a:pt x="2334" y="4501"/>
                    </a:cubicBezTo>
                    <a:cubicBezTo>
                      <a:pt x="1512" y="4668"/>
                      <a:pt x="727" y="4965"/>
                      <a:pt x="0" y="5382"/>
                    </a:cubicBezTo>
                    <a:cubicBezTo>
                      <a:pt x="762" y="5061"/>
                      <a:pt x="1560" y="4858"/>
                      <a:pt x="2382" y="4751"/>
                    </a:cubicBezTo>
                    <a:cubicBezTo>
                      <a:pt x="2769" y="4705"/>
                      <a:pt x="3161" y="4681"/>
                      <a:pt x="3554" y="4681"/>
                    </a:cubicBezTo>
                    <a:cubicBezTo>
                      <a:pt x="3971" y="4681"/>
                      <a:pt x="4388" y="4708"/>
                      <a:pt x="4798" y="4763"/>
                    </a:cubicBezTo>
                    <a:cubicBezTo>
                      <a:pt x="6406" y="4965"/>
                      <a:pt x="7930" y="5597"/>
                      <a:pt x="9204" y="6585"/>
                    </a:cubicBezTo>
                    <a:cubicBezTo>
                      <a:pt x="9240" y="6609"/>
                      <a:pt x="9275" y="6620"/>
                      <a:pt x="9299" y="6632"/>
                    </a:cubicBezTo>
                    <a:cubicBezTo>
                      <a:pt x="9321" y="6638"/>
                      <a:pt x="9343" y="6641"/>
                      <a:pt x="9365" y="6641"/>
                    </a:cubicBezTo>
                    <a:cubicBezTo>
                      <a:pt x="9480" y="6641"/>
                      <a:pt x="9578" y="6562"/>
                      <a:pt x="9609" y="6442"/>
                    </a:cubicBezTo>
                    <a:cubicBezTo>
                      <a:pt x="9954" y="5108"/>
                      <a:pt x="10275" y="3763"/>
                      <a:pt x="10942" y="2572"/>
                    </a:cubicBezTo>
                    <a:cubicBezTo>
                      <a:pt x="11264" y="1989"/>
                      <a:pt x="11692" y="1441"/>
                      <a:pt x="12192" y="989"/>
                    </a:cubicBezTo>
                    <a:cubicBezTo>
                      <a:pt x="12692" y="524"/>
                      <a:pt x="13311" y="179"/>
                      <a:pt x="13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p:cNvSpPr/>
              <p:nvPr/>
            </p:nvSpPr>
            <p:spPr>
              <a:xfrm>
                <a:off x="6774675" y="1212300"/>
                <a:ext cx="184275" cy="61725"/>
              </a:xfrm>
              <a:custGeom>
                <a:avLst/>
                <a:gdLst/>
                <a:ahLst/>
                <a:cxnLst/>
                <a:rect l="l" t="t" r="r" b="b"/>
                <a:pathLst>
                  <a:path w="7371" h="2469" extrusionOk="0">
                    <a:moveTo>
                      <a:pt x="745" y="1"/>
                    </a:moveTo>
                    <a:cubicBezTo>
                      <a:pt x="497" y="1"/>
                      <a:pt x="247" y="30"/>
                      <a:pt x="1" y="90"/>
                    </a:cubicBezTo>
                    <a:cubicBezTo>
                      <a:pt x="58" y="87"/>
                      <a:pt x="116" y="86"/>
                      <a:pt x="173" y="86"/>
                    </a:cubicBezTo>
                    <a:cubicBezTo>
                      <a:pt x="875" y="86"/>
                      <a:pt x="1561" y="288"/>
                      <a:pt x="2156" y="673"/>
                    </a:cubicBezTo>
                    <a:cubicBezTo>
                      <a:pt x="2775" y="1054"/>
                      <a:pt x="3239" y="1649"/>
                      <a:pt x="3489" y="2340"/>
                    </a:cubicBezTo>
                    <a:cubicBezTo>
                      <a:pt x="3501" y="2376"/>
                      <a:pt x="3525" y="2411"/>
                      <a:pt x="3561" y="2435"/>
                    </a:cubicBezTo>
                    <a:cubicBezTo>
                      <a:pt x="3597" y="2458"/>
                      <a:pt x="3636" y="2468"/>
                      <a:pt x="3674" y="2468"/>
                    </a:cubicBezTo>
                    <a:cubicBezTo>
                      <a:pt x="3738" y="2468"/>
                      <a:pt x="3798" y="2439"/>
                      <a:pt x="3835" y="2388"/>
                    </a:cubicBezTo>
                    <a:cubicBezTo>
                      <a:pt x="4251" y="1768"/>
                      <a:pt x="4752" y="1197"/>
                      <a:pt x="5430" y="935"/>
                    </a:cubicBezTo>
                    <a:cubicBezTo>
                      <a:pt x="5634" y="855"/>
                      <a:pt x="5851" y="815"/>
                      <a:pt x="6068" y="815"/>
                    </a:cubicBezTo>
                    <a:cubicBezTo>
                      <a:pt x="6206" y="815"/>
                      <a:pt x="6344" y="831"/>
                      <a:pt x="6478" y="864"/>
                    </a:cubicBezTo>
                    <a:cubicBezTo>
                      <a:pt x="6847" y="923"/>
                      <a:pt x="7169" y="1149"/>
                      <a:pt x="7371" y="1471"/>
                    </a:cubicBezTo>
                    <a:cubicBezTo>
                      <a:pt x="7216" y="1090"/>
                      <a:pt x="6907" y="804"/>
                      <a:pt x="6526" y="673"/>
                    </a:cubicBezTo>
                    <a:cubicBezTo>
                      <a:pt x="6315" y="603"/>
                      <a:pt x="6098" y="567"/>
                      <a:pt x="5881" y="567"/>
                    </a:cubicBezTo>
                    <a:cubicBezTo>
                      <a:pt x="5693" y="567"/>
                      <a:pt x="5505" y="594"/>
                      <a:pt x="5323" y="649"/>
                    </a:cubicBezTo>
                    <a:cubicBezTo>
                      <a:pt x="4930" y="768"/>
                      <a:pt x="4573" y="983"/>
                      <a:pt x="4275" y="1256"/>
                    </a:cubicBezTo>
                    <a:cubicBezTo>
                      <a:pt x="4073" y="1451"/>
                      <a:pt x="3882" y="1663"/>
                      <a:pt x="3712" y="1884"/>
                    </a:cubicBezTo>
                    <a:lnTo>
                      <a:pt x="3712" y="1884"/>
                    </a:lnTo>
                    <a:cubicBezTo>
                      <a:pt x="3412" y="1256"/>
                      <a:pt x="2921" y="737"/>
                      <a:pt x="2299" y="411"/>
                    </a:cubicBezTo>
                    <a:cubicBezTo>
                      <a:pt x="1825" y="141"/>
                      <a:pt x="1289" y="1"/>
                      <a:pt x="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89" name="Google Shape;789;p32"/>
          <p:cNvPicPr preferRelativeResize="0"/>
          <p:nvPr/>
        </p:nvPicPr>
        <p:blipFill>
          <a:blip r:embed="rId3">
            <a:alphaModFix/>
          </a:blip>
          <a:stretch>
            <a:fillRect/>
          </a:stretch>
        </p:blipFill>
        <p:spPr>
          <a:xfrm>
            <a:off x="4241225" y="1159925"/>
            <a:ext cx="4827151" cy="3643799"/>
          </a:xfrm>
          <a:prstGeom prst="rect">
            <a:avLst/>
          </a:prstGeom>
          <a:noFill/>
          <a:ln>
            <a:noFill/>
          </a:ln>
        </p:spPr>
      </p:pic>
      <p:pic>
        <p:nvPicPr>
          <p:cNvPr id="790" name="Google Shape;790;p32"/>
          <p:cNvPicPr preferRelativeResize="0"/>
          <p:nvPr/>
        </p:nvPicPr>
        <p:blipFill>
          <a:blip r:embed="rId4">
            <a:alphaModFix/>
          </a:blip>
          <a:stretch>
            <a:fillRect/>
          </a:stretch>
        </p:blipFill>
        <p:spPr>
          <a:xfrm>
            <a:off x="4241225" y="1159925"/>
            <a:ext cx="4827151" cy="36437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9"/>
                                        </p:tgtEl>
                                        <p:attrNameLst>
                                          <p:attrName>style.visibility</p:attrName>
                                        </p:attrNameLst>
                                      </p:cBhvr>
                                      <p:to>
                                        <p:strVal val="visible"/>
                                      </p:to>
                                    </p:set>
                                    <p:animEffect transition="in" filter="fade">
                                      <p:cBhvr>
                                        <p:cTn id="7" dur="1000"/>
                                        <p:tgtEl>
                                          <p:spTgt spid="7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0"/>
                                        </p:tgtEl>
                                        <p:attrNameLst>
                                          <p:attrName>style.visibility</p:attrName>
                                        </p:attrNameLst>
                                      </p:cBhvr>
                                      <p:to>
                                        <p:strVal val="visible"/>
                                      </p:to>
                                    </p:set>
                                    <p:animEffect transition="in" filter="fade">
                                      <p:cBhvr>
                                        <p:cTn id="12" dur="1000"/>
                                        <p:tgtEl>
                                          <p:spTgt spid="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33"/>
          <p:cNvSpPr txBox="1">
            <a:spLocks noGrp="1"/>
          </p:cNvSpPr>
          <p:nvPr>
            <p:ph type="title"/>
          </p:nvPr>
        </p:nvSpPr>
        <p:spPr>
          <a:xfrm>
            <a:off x="438125" y="490625"/>
            <a:ext cx="8588700" cy="66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Towns With Flats That Are Within Mr David’s Budget</a:t>
            </a:r>
            <a:endParaRPr/>
          </a:p>
        </p:txBody>
      </p:sp>
      <p:sp>
        <p:nvSpPr>
          <p:cNvPr id="796" name="Google Shape;796;p33"/>
          <p:cNvSpPr txBox="1">
            <a:spLocks noGrp="1"/>
          </p:cNvSpPr>
          <p:nvPr>
            <p:ph type="subTitle" idx="1"/>
          </p:nvPr>
        </p:nvSpPr>
        <p:spPr>
          <a:xfrm>
            <a:off x="339775" y="1077900"/>
            <a:ext cx="3901500" cy="40188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a:t>Average price of the flats per square metre are relatively the highest in the Central region while relatively lowest in the North region.</a:t>
            </a:r>
            <a:endParaRPr/>
          </a:p>
          <a:p>
            <a:pPr marL="457200" lvl="0" indent="-361950" algn="l" rtl="0">
              <a:spcBef>
                <a:spcPts val="0"/>
              </a:spcBef>
              <a:spcAft>
                <a:spcPts val="0"/>
              </a:spcAft>
              <a:buSzPts val="2100"/>
              <a:buChar char="●"/>
            </a:pPr>
            <a:r>
              <a:rPr lang="en"/>
              <a:t>Just by comparing high and very-high level floor for executive flats, the flats in the North region are the cheapest while flats in the Central are the most expensive.</a:t>
            </a:r>
            <a:endParaRPr/>
          </a:p>
          <a:p>
            <a:pPr marL="457200" lvl="0" indent="-361950" algn="l" rtl="0">
              <a:spcBef>
                <a:spcPts val="0"/>
              </a:spcBef>
              <a:spcAft>
                <a:spcPts val="0"/>
              </a:spcAft>
              <a:buSzPts val="2100"/>
              <a:buChar char="●"/>
            </a:pPr>
            <a:r>
              <a:rPr lang="en"/>
              <a:t>The charts shows the towns which the price psm of high-floor executive flats are within Mr David’s budget.</a:t>
            </a:r>
            <a:endParaRPr/>
          </a:p>
          <a:p>
            <a:pPr marL="457200" lvl="0" indent="-361950" algn="l" rtl="0">
              <a:spcBef>
                <a:spcPts val="0"/>
              </a:spcBef>
              <a:spcAft>
                <a:spcPts val="0"/>
              </a:spcAft>
              <a:buSzPts val="2100"/>
              <a:buChar char="●"/>
            </a:pPr>
            <a:r>
              <a:rPr lang="en"/>
              <a:t>Examples include: Choa Chu Kang, Jurong East, Punggol, Woodlands, Pasir Ris and Sembawang</a:t>
            </a:r>
            <a:endParaRPr/>
          </a:p>
        </p:txBody>
      </p:sp>
      <p:pic>
        <p:nvPicPr>
          <p:cNvPr id="797" name="Google Shape;797;p33"/>
          <p:cNvPicPr preferRelativeResize="0"/>
          <p:nvPr/>
        </p:nvPicPr>
        <p:blipFill>
          <a:blip r:embed="rId3">
            <a:alphaModFix/>
          </a:blip>
          <a:stretch>
            <a:fillRect/>
          </a:stretch>
        </p:blipFill>
        <p:spPr>
          <a:xfrm>
            <a:off x="4328450" y="1476275"/>
            <a:ext cx="4698399" cy="2975224"/>
          </a:xfrm>
          <a:prstGeom prst="rect">
            <a:avLst/>
          </a:prstGeom>
          <a:noFill/>
          <a:ln>
            <a:noFill/>
          </a:ln>
        </p:spPr>
      </p:pic>
      <p:pic>
        <p:nvPicPr>
          <p:cNvPr id="798" name="Google Shape;798;p33"/>
          <p:cNvPicPr preferRelativeResize="0"/>
          <p:nvPr/>
        </p:nvPicPr>
        <p:blipFill>
          <a:blip r:embed="rId4">
            <a:alphaModFix/>
          </a:blip>
          <a:stretch>
            <a:fillRect/>
          </a:stretch>
        </p:blipFill>
        <p:spPr>
          <a:xfrm>
            <a:off x="4328450" y="1476275"/>
            <a:ext cx="4698399" cy="2975224"/>
          </a:xfrm>
          <a:prstGeom prst="rect">
            <a:avLst/>
          </a:prstGeom>
          <a:noFill/>
          <a:ln>
            <a:noFill/>
          </a:ln>
        </p:spPr>
      </p:pic>
      <p:pic>
        <p:nvPicPr>
          <p:cNvPr id="799" name="Google Shape;799;p33"/>
          <p:cNvPicPr preferRelativeResize="0"/>
          <p:nvPr/>
        </p:nvPicPr>
        <p:blipFill>
          <a:blip r:embed="rId5">
            <a:alphaModFix/>
          </a:blip>
          <a:stretch>
            <a:fillRect/>
          </a:stretch>
        </p:blipFill>
        <p:spPr>
          <a:xfrm>
            <a:off x="4328450" y="1476275"/>
            <a:ext cx="4698399" cy="2975224"/>
          </a:xfrm>
          <a:prstGeom prst="rect">
            <a:avLst/>
          </a:prstGeom>
          <a:noFill/>
          <a:ln>
            <a:noFill/>
          </a:ln>
        </p:spPr>
      </p:pic>
      <p:pic>
        <p:nvPicPr>
          <p:cNvPr id="800" name="Google Shape;800;p33"/>
          <p:cNvPicPr preferRelativeResize="0"/>
          <p:nvPr/>
        </p:nvPicPr>
        <p:blipFill>
          <a:blip r:embed="rId6">
            <a:alphaModFix/>
          </a:blip>
          <a:stretch>
            <a:fillRect/>
          </a:stretch>
        </p:blipFill>
        <p:spPr>
          <a:xfrm>
            <a:off x="4328450" y="1476275"/>
            <a:ext cx="4698399" cy="2975224"/>
          </a:xfrm>
          <a:prstGeom prst="rect">
            <a:avLst/>
          </a:prstGeom>
          <a:noFill/>
          <a:ln>
            <a:noFill/>
          </a:ln>
        </p:spPr>
      </p:pic>
      <p:pic>
        <p:nvPicPr>
          <p:cNvPr id="801" name="Google Shape;801;p33"/>
          <p:cNvPicPr preferRelativeResize="0"/>
          <p:nvPr/>
        </p:nvPicPr>
        <p:blipFill>
          <a:blip r:embed="rId7">
            <a:alphaModFix/>
          </a:blip>
          <a:stretch>
            <a:fillRect/>
          </a:stretch>
        </p:blipFill>
        <p:spPr>
          <a:xfrm>
            <a:off x="4328450" y="1476275"/>
            <a:ext cx="4698399" cy="29752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7"/>
                                        </p:tgtEl>
                                        <p:attrNameLst>
                                          <p:attrName>style.visibility</p:attrName>
                                        </p:attrNameLst>
                                      </p:cBhvr>
                                      <p:to>
                                        <p:strVal val="visible"/>
                                      </p:to>
                                    </p:set>
                                    <p:animEffect transition="in" filter="fade">
                                      <p:cBhvr>
                                        <p:cTn id="7" dur="1000"/>
                                        <p:tgtEl>
                                          <p:spTgt spid="7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8"/>
                                        </p:tgtEl>
                                        <p:attrNameLst>
                                          <p:attrName>style.visibility</p:attrName>
                                        </p:attrNameLst>
                                      </p:cBhvr>
                                      <p:to>
                                        <p:strVal val="visible"/>
                                      </p:to>
                                    </p:set>
                                    <p:animEffect transition="in" filter="fade">
                                      <p:cBhvr>
                                        <p:cTn id="12" dur="1000"/>
                                        <p:tgtEl>
                                          <p:spTgt spid="7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9"/>
                                        </p:tgtEl>
                                        <p:attrNameLst>
                                          <p:attrName>style.visibility</p:attrName>
                                        </p:attrNameLst>
                                      </p:cBhvr>
                                      <p:to>
                                        <p:strVal val="visible"/>
                                      </p:to>
                                    </p:set>
                                    <p:animEffect transition="in" filter="fade">
                                      <p:cBhvr>
                                        <p:cTn id="17" dur="1000"/>
                                        <p:tgtEl>
                                          <p:spTgt spid="7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0"/>
                                        </p:tgtEl>
                                        <p:attrNameLst>
                                          <p:attrName>style.visibility</p:attrName>
                                        </p:attrNameLst>
                                      </p:cBhvr>
                                      <p:to>
                                        <p:strVal val="visible"/>
                                      </p:to>
                                    </p:set>
                                    <p:animEffect transition="in" filter="fade">
                                      <p:cBhvr>
                                        <p:cTn id="22" dur="1000"/>
                                        <p:tgtEl>
                                          <p:spTgt spid="8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1"/>
                                        </p:tgtEl>
                                        <p:attrNameLst>
                                          <p:attrName>style.visibility</p:attrName>
                                        </p:attrNameLst>
                                      </p:cBhvr>
                                      <p:to>
                                        <p:strVal val="visible"/>
                                      </p:to>
                                    </p:set>
                                    <p:animEffect transition="in" filter="fade">
                                      <p:cBhvr>
                                        <p:cTn id="27" dur="1000"/>
                                        <p:tgtEl>
                                          <p:spTgt spid="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34"/>
          <p:cNvSpPr txBox="1">
            <a:spLocks noGrp="1"/>
          </p:cNvSpPr>
          <p:nvPr>
            <p:ph type="title"/>
          </p:nvPr>
        </p:nvSpPr>
        <p:spPr>
          <a:xfrm>
            <a:off x="426400" y="407425"/>
            <a:ext cx="8396100" cy="66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Sembawang HAs the Lowest Median Flat Price PSM</a:t>
            </a:r>
            <a:endParaRPr dirty="0"/>
          </a:p>
        </p:txBody>
      </p:sp>
      <p:sp>
        <p:nvSpPr>
          <p:cNvPr id="807" name="Google Shape;807;p34"/>
          <p:cNvSpPr txBox="1">
            <a:spLocks noGrp="1"/>
          </p:cNvSpPr>
          <p:nvPr>
            <p:ph type="subTitle" idx="1"/>
          </p:nvPr>
        </p:nvSpPr>
        <p:spPr>
          <a:xfrm>
            <a:off x="269475" y="1076725"/>
            <a:ext cx="4229700" cy="38559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dirty="0"/>
              <a:t>By comparing only executive high-level flats, Bukit Timah has the highest median flat price psm while Sembawang has the lowest median flat price psm.</a:t>
            </a:r>
            <a:endParaRPr dirty="0"/>
          </a:p>
          <a:p>
            <a:pPr marL="457200" lvl="0" indent="-361950" algn="l" rtl="0">
              <a:spcBef>
                <a:spcPts val="0"/>
              </a:spcBef>
              <a:spcAft>
                <a:spcPts val="0"/>
              </a:spcAft>
              <a:buSzPts val="2100"/>
              <a:buChar char="●"/>
            </a:pPr>
            <a:r>
              <a:rPr lang="en" dirty="0"/>
              <a:t>Towns like Serangoon and Yishun have flats which price psm have outliers where a small group of flats are either more expensive or cheaper than the majority.</a:t>
            </a:r>
            <a:endParaRPr dirty="0"/>
          </a:p>
          <a:p>
            <a:pPr marL="457200" lvl="0" indent="-361950" algn="l" rtl="0">
              <a:spcBef>
                <a:spcPts val="0"/>
              </a:spcBef>
              <a:spcAft>
                <a:spcPts val="0"/>
              </a:spcAft>
              <a:buSzPts val="2100"/>
              <a:buChar char="●"/>
            </a:pPr>
            <a:r>
              <a:rPr lang="en" dirty="0"/>
              <a:t>Generally, there is an increasing trend in the average price for each type of flats and a decreasing trend in the year GNI from 2011-2021. Flats need to be purchased quickly or else the flat prices will keep increasing. </a:t>
            </a:r>
            <a:endParaRPr dirty="0"/>
          </a:p>
        </p:txBody>
      </p:sp>
      <p:pic>
        <p:nvPicPr>
          <p:cNvPr id="808" name="Google Shape;808;p34"/>
          <p:cNvPicPr preferRelativeResize="0"/>
          <p:nvPr/>
        </p:nvPicPr>
        <p:blipFill>
          <a:blip r:embed="rId3">
            <a:alphaModFix/>
          </a:blip>
          <a:stretch>
            <a:fillRect/>
          </a:stretch>
        </p:blipFill>
        <p:spPr>
          <a:xfrm>
            <a:off x="4560375" y="984175"/>
            <a:ext cx="4484675" cy="3948451"/>
          </a:xfrm>
          <a:prstGeom prst="rect">
            <a:avLst/>
          </a:prstGeom>
          <a:noFill/>
          <a:ln>
            <a:noFill/>
          </a:ln>
        </p:spPr>
      </p:pic>
      <p:pic>
        <p:nvPicPr>
          <p:cNvPr id="809" name="Google Shape;809;p34"/>
          <p:cNvPicPr preferRelativeResize="0"/>
          <p:nvPr/>
        </p:nvPicPr>
        <p:blipFill>
          <a:blip r:embed="rId4">
            <a:alphaModFix/>
          </a:blip>
          <a:stretch>
            <a:fillRect/>
          </a:stretch>
        </p:blipFill>
        <p:spPr>
          <a:xfrm>
            <a:off x="4560375" y="984175"/>
            <a:ext cx="4484675" cy="39484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fade">
                                      <p:cBhvr>
                                        <p:cTn id="7" dur="1000"/>
                                        <p:tgtEl>
                                          <p:spTgt spid="8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35"/>
          <p:cNvSpPr txBox="1">
            <a:spLocks noGrp="1"/>
          </p:cNvSpPr>
          <p:nvPr>
            <p:ph type="title"/>
          </p:nvPr>
        </p:nvSpPr>
        <p:spPr>
          <a:xfrm>
            <a:off x="0" y="246025"/>
            <a:ext cx="9144000" cy="66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Bishan Has Highest DIfference of Median And Average Price PSM</a:t>
            </a:r>
            <a:endParaRPr sz="3300"/>
          </a:p>
        </p:txBody>
      </p:sp>
      <p:sp>
        <p:nvSpPr>
          <p:cNvPr id="815" name="Google Shape;815;p35"/>
          <p:cNvSpPr txBox="1">
            <a:spLocks noGrp="1"/>
          </p:cNvSpPr>
          <p:nvPr>
            <p:ph type="subTitle" idx="1"/>
          </p:nvPr>
        </p:nvSpPr>
        <p:spPr>
          <a:xfrm>
            <a:off x="210875" y="912625"/>
            <a:ext cx="4229700" cy="40083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a:t>Comparing only executive high-level flats, Bishan has the highest difference for the median and the average flat price psm.</a:t>
            </a:r>
            <a:endParaRPr/>
          </a:p>
          <a:p>
            <a:pPr marL="457200" lvl="0" indent="-361950" algn="l" rtl="0">
              <a:spcBef>
                <a:spcPts val="0"/>
              </a:spcBef>
              <a:spcAft>
                <a:spcPts val="0"/>
              </a:spcAft>
              <a:buSzPts val="2100"/>
              <a:buChar char="●"/>
            </a:pPr>
            <a:r>
              <a:rPr lang="en"/>
              <a:t>If the value is positive, it means that the median price psm is higher than its average price psm, otherwise, it is lower.</a:t>
            </a:r>
            <a:endParaRPr/>
          </a:p>
          <a:p>
            <a:pPr marL="457200" lvl="0" indent="-361950" algn="l" rtl="0">
              <a:spcBef>
                <a:spcPts val="0"/>
              </a:spcBef>
              <a:spcAft>
                <a:spcPts val="0"/>
              </a:spcAft>
              <a:buSzPts val="2100"/>
              <a:buChar char="●"/>
            </a:pPr>
            <a:r>
              <a:rPr lang="en"/>
              <a:t>However, the highest difference does not mean that it is the most affordable flat in that area. It fails to consider whether the price is within Mr David’s budget and most valued compared to other areas.</a:t>
            </a:r>
            <a:endParaRPr/>
          </a:p>
          <a:p>
            <a:pPr marL="457200" lvl="0" indent="-361950" algn="l" rtl="0">
              <a:spcBef>
                <a:spcPts val="0"/>
              </a:spcBef>
              <a:spcAft>
                <a:spcPts val="0"/>
              </a:spcAft>
              <a:buSzPts val="2100"/>
              <a:buChar char="●"/>
            </a:pPr>
            <a:r>
              <a:rPr lang="en"/>
              <a:t>Hence, we have to do an overall comparison with the other graphs to find out the most valued high-level executive flat.</a:t>
            </a:r>
            <a:endParaRPr/>
          </a:p>
        </p:txBody>
      </p:sp>
      <p:pic>
        <p:nvPicPr>
          <p:cNvPr id="816" name="Google Shape;816;p35"/>
          <p:cNvPicPr preferRelativeResize="0"/>
          <p:nvPr/>
        </p:nvPicPr>
        <p:blipFill>
          <a:blip r:embed="rId3">
            <a:alphaModFix/>
          </a:blip>
          <a:stretch>
            <a:fillRect/>
          </a:stretch>
        </p:blipFill>
        <p:spPr>
          <a:xfrm>
            <a:off x="4499175" y="1152925"/>
            <a:ext cx="4422200" cy="3703499"/>
          </a:xfrm>
          <a:prstGeom prst="rect">
            <a:avLst/>
          </a:prstGeom>
          <a:noFill/>
          <a:ln>
            <a:noFill/>
          </a:ln>
        </p:spPr>
      </p:pic>
      <p:pic>
        <p:nvPicPr>
          <p:cNvPr id="817" name="Google Shape;817;p35"/>
          <p:cNvPicPr preferRelativeResize="0"/>
          <p:nvPr/>
        </p:nvPicPr>
        <p:blipFill rotWithShape="1">
          <a:blip r:embed="rId4">
            <a:alphaModFix/>
          </a:blip>
          <a:srcRect l="7060" r="8479" b="4324"/>
          <a:stretch/>
        </p:blipFill>
        <p:spPr>
          <a:xfrm>
            <a:off x="4499175" y="1089625"/>
            <a:ext cx="4487373" cy="37668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6"/>
                                        </p:tgtEl>
                                        <p:attrNameLst>
                                          <p:attrName>style.visibility</p:attrName>
                                        </p:attrNameLst>
                                      </p:cBhvr>
                                      <p:to>
                                        <p:strVal val="visible"/>
                                      </p:to>
                                    </p:set>
                                    <p:animEffect transition="in" filter="fade">
                                      <p:cBhvr>
                                        <p:cTn id="7" dur="1000"/>
                                        <p:tgtEl>
                                          <p:spTgt spid="8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7"/>
                                        </p:tgtEl>
                                        <p:attrNameLst>
                                          <p:attrName>style.visibility</p:attrName>
                                        </p:attrNameLst>
                                      </p:cBhvr>
                                      <p:to>
                                        <p:strVal val="visible"/>
                                      </p:to>
                                    </p:set>
                                    <p:animEffect transition="in" filter="fade">
                                      <p:cBhvr>
                                        <p:cTn id="12" dur="1000"/>
                                        <p:tgtEl>
                                          <p:spTgt spid="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aditionelle Deutsche Architektur by Slidesgo">
  <a:themeElements>
    <a:clrScheme name="Simple Light">
      <a:dk1>
        <a:srgbClr val="302320"/>
      </a:dk1>
      <a:lt1>
        <a:srgbClr val="FFFFFF"/>
      </a:lt1>
      <a:dk2>
        <a:srgbClr val="2E2345"/>
      </a:dk2>
      <a:lt2>
        <a:srgbClr val="EBE3CF"/>
      </a:lt2>
      <a:accent1>
        <a:srgbClr val="2E2345"/>
      </a:accent1>
      <a:accent2>
        <a:srgbClr val="524D60"/>
      </a:accent2>
      <a:accent3>
        <a:srgbClr val="A57569"/>
      </a:accent3>
      <a:accent4>
        <a:srgbClr val="D19B75"/>
      </a:accent4>
      <a:accent5>
        <a:srgbClr val="E4DBC4"/>
      </a:accent5>
      <a:accent6>
        <a:srgbClr val="F5F2EC"/>
      </a:accent6>
      <a:hlink>
        <a:srgbClr val="D19B7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1089</Words>
  <Application>Microsoft Office PowerPoint</Application>
  <PresentationFormat>On-screen Show (16:9)</PresentationFormat>
  <Paragraphs>56</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Bebas Neue</vt:lpstr>
      <vt:lpstr>Bitter</vt:lpstr>
      <vt:lpstr>Arial</vt:lpstr>
      <vt:lpstr>Inika</vt:lpstr>
      <vt:lpstr>Nunito</vt:lpstr>
      <vt:lpstr>Roboto Condensed Light</vt:lpstr>
      <vt:lpstr>Traditionelle Deutsche Architektur by Slidesgo</vt:lpstr>
      <vt:lpstr>Analysis of flats resale prices in singapore</vt:lpstr>
      <vt:lpstr>Objective</vt:lpstr>
      <vt:lpstr>Cleaning dataset Using MS Excel</vt:lpstr>
      <vt:lpstr>PowerPoint Presentation</vt:lpstr>
      <vt:lpstr>Case Scenario</vt:lpstr>
      <vt:lpstr>More Expensive flats are in the Central Area</vt:lpstr>
      <vt:lpstr>Towns With Flats That Are Within Mr David’s Budget</vt:lpstr>
      <vt:lpstr>Sembawang HAs the Lowest Median Flat Price PSM</vt:lpstr>
      <vt:lpstr>Bishan Has Highest DIfference of Median And Average Price PSM</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flats resale prices in singapore</dc:title>
  <dc:creator>bryan</dc:creator>
  <cp:lastModifiedBy>TAN WEN TAO BRYAN</cp:lastModifiedBy>
  <cp:revision>9</cp:revision>
  <dcterms:modified xsi:type="dcterms:W3CDTF">2023-01-02T14:34:44Z</dcterms:modified>
</cp:coreProperties>
</file>